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96CEE-C1DE-4981-9550-5FE5C74AF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77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63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2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8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8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75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58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77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25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7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5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2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8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5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3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1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8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5000">
              <a:schemeClr val="accent5">
                <a:lumMod val="40000"/>
                <a:lumOff val="60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0090E1-0397-4601-B40E-6D4A5DE2FF0B}" type="datetimeFigureOut">
              <a:rPr lang="en-US" smtClean="0"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5690F2F-C7EA-48EE-9F6E-168098829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78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4" y="671512"/>
            <a:ext cx="7197726" cy="144250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Summary: </a:t>
            </a:r>
            <a:endParaRPr lang="en-US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1" y="2528888"/>
            <a:ext cx="11658600" cy="230504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SEVEN </a:t>
            </a:r>
            <a:r>
              <a:rPr lang="en-US" sz="5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Qualities </a:t>
            </a:r>
            <a:r>
              <a:rPr lang="en-US" sz="5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ACTIONS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A GOOD LEADER </a:t>
            </a:r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970" y="4639979"/>
            <a:ext cx="1744911" cy="168956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44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40713"/>
            <a:ext cx="10131425" cy="116005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5. Responsible</a:t>
            </a:r>
            <a:endParaRPr lang="en-US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07584"/>
            <a:ext cx="10480182" cy="5512158"/>
          </a:xfrm>
        </p:spPr>
        <p:txBody>
          <a:bodyPr>
            <a:normAutofit fontScale="32500" lnSpcReduction="20000"/>
          </a:bodyPr>
          <a:lstStyle/>
          <a:p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good leader never abandons the group to go off and “do his/her own thing.</a:t>
            </a:r>
            <a:b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74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Another </a:t>
            </a:r>
            <a:r>
              <a:rPr lang="en-US" sz="7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critical element is the ability to make the </a:t>
            </a:r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final</a:t>
            </a:r>
            <a:r>
              <a:rPr lang="en-US" sz="7400" b="1" i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decision </a:t>
            </a:r>
            <a:r>
              <a:rPr lang="en-US" sz="7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to assume final responsibility for the decision.  </a:t>
            </a:r>
            <a:endParaRPr lang="en-US" sz="74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74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en-US" sz="7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assumes the </a:t>
            </a:r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final</a:t>
            </a:r>
            <a:r>
              <a:rPr lang="en-US" sz="7400" b="1" i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responsibility </a:t>
            </a:r>
            <a:r>
              <a:rPr lang="en-US" sz="7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the decision regardless of the outcome</a:t>
            </a:r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endParaRPr lang="en-US" sz="74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good leader sticks with the goals even when some in the group want to forget about it. </a:t>
            </a:r>
          </a:p>
          <a:p>
            <a:endParaRPr lang="en-US" sz="74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7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good leader does let people in the group get him/her off track from the goal and purposes.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255" y="252452"/>
            <a:ext cx="858796" cy="936574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1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Responsible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685801" y="1924844"/>
            <a:ext cx="101314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 you think of a Biblical </a:t>
            </a: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who was very responsible? Can you think of one who was irresponsible? </a:t>
            </a:r>
          </a:p>
          <a:p>
            <a:endParaRPr lang="en-US" sz="36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</a:t>
            </a:r>
            <a:r>
              <a:rPr lang="en-US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the effect on a group if the leader does not have this quality?</a:t>
            </a:r>
            <a:endParaRPr lang="en-US" sz="3600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768" y="524632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9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6. Resourceful</a:t>
            </a:r>
            <a:endParaRPr lang="en-US" sz="4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1527"/>
            <a:ext cx="10131425" cy="467503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Resources can be 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money, material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resources, or knowledge and skills.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uses all available tools and 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technology, and help available from others to get the job done.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to know and understand communications tools and make them work for success.  </a:t>
            </a:r>
            <a:endParaRPr lang="en-US" sz="2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Good leaders get help from others when they themselves do not have the resources themselves to get the job done.  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must also provide the right tools to complete assignments delegated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26" y="480458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16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Resourceful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1" y="1795358"/>
            <a:ext cx="10583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 you think of a Biblical leader who was resourceful</a:t>
            </a:r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  <a:p>
            <a:endParaRPr lang="en-US" sz="4000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the effect on a group if the leader </a:t>
            </a:r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not very resourceful?</a:t>
            </a:r>
            <a:endParaRPr lang="en-US" sz="4000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403" y="395146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5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17" y="313386"/>
            <a:ext cx="10131425" cy="14562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7. Problem Solving 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9859"/>
            <a:ext cx="10131425" cy="513867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good leader must be willing to solve problems and not let them fester.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If a leader sees a problem in the group, the leader must use a logical approach and not let emotions stand in the way of 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logical 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come up with solutions to solve problem, the leader must brainstorm as ways as possible that the problem might be solved pray for God’s guidance to make a decision about how to proceed.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leader should follow through on the plan that s/he has decided on. </a:t>
            </a: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49" y="313386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22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Problem-solving</a:t>
            </a:r>
            <a:endParaRPr lang="en-US" sz="40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you know  a Biblical leader who was a good problem-solver?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the effect on a group if the leader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does not attempt to solve problems, but lets them fester and go unattended?</a:t>
            </a:r>
            <a:endParaRPr lang="en-US" sz="32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675" y="389950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8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Character and Integrity</a:t>
            </a:r>
            <a:endParaRPr lang="en-US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1527"/>
            <a:ext cx="10758487" cy="4663561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 good as your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word,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action must match your words.</a:t>
            </a:r>
            <a:endParaRPr lang="en-US" sz="40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true to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teammates and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 will return in kind. </a:t>
            </a:r>
            <a:endParaRPr lang="en-US" sz="40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Create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 environment (psychologically as well as physically)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people to work and participate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171010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5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Character and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0091"/>
            <a:ext cx="10131425" cy="4687909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 </a:t>
            </a:r>
            <a:r>
              <a:rPr lang="en-US" sz="4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think of a </a:t>
            </a:r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Biblical leader who had demonstrated great strength of character and integrity?</a:t>
            </a:r>
            <a:endParaRPr lang="en-US" sz="44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What </a:t>
            </a:r>
            <a:r>
              <a:rPr lang="en-US" sz="4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the effect on a group if the leader </a:t>
            </a:r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not very honest?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the effect on a group if the leader can not be trusted to keep his/her word?</a:t>
            </a:r>
          </a:p>
          <a:p>
            <a:endParaRPr lang="en-US" sz="44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222" y="338436"/>
            <a:ext cx="1349222" cy="1387333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62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VISIONARY</a:t>
            </a:r>
            <a:endParaRPr lang="en-US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1587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Discover and articulate a shared vision. </a:t>
            </a:r>
            <a:endParaRPr lang="en-US" sz="32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group should know what their goals are, and the job of the leader is to help the group develop those goals.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Vision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a tool to keep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everyone</a:t>
            </a:r>
            <a:r>
              <a:rPr lang="en-US" sz="3200" b="1" i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 </a:t>
            </a:r>
            <a:endParaRPr lang="en-US" sz="32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goal should be to keep everyone working together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en-US" dirty="0"/>
              <a:t> </a:t>
            </a:r>
            <a:endParaRPr lang="en-US" i="1" dirty="0"/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615" y="533400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9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VISIONARY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Can you think of a Biblical </a:t>
            </a:r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</a:t>
            </a:r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that exhibited this trait?</a:t>
            </a:r>
            <a:endParaRPr lang="en-US" sz="4400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What is the effect on a group if the leader does not have this capacity?</a:t>
            </a:r>
            <a:endParaRPr lang="en-US" sz="4400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368" y="533400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5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PLANNING</a:t>
            </a:r>
            <a:endParaRPr lang="en-US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00401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Make sure the group has a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lan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 </a:t>
            </a:r>
            <a:endParaRPr lang="en-US" sz="2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group must have a plan for achieving its goals.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flexible and adapt to change. </a:t>
            </a:r>
            <a:endParaRPr lang="en-US" sz="2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Help the group create a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 that states the objectives as well as the details so the plan can remain flexible when circumstances change.  </a:t>
            </a:r>
            <a:endParaRPr lang="en-US" sz="2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prepared </a:t>
            </a:r>
            <a:r>
              <a:rPr lang="en-US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step back and let others lead and motivate people forward</a:t>
            </a:r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lvl="0" indent="0">
              <a:buNone/>
            </a:pPr>
            <a:endParaRPr lang="en-US" i="1" dirty="0"/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700" y="741855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0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PLANNING</a:t>
            </a:r>
            <a:endParaRPr lang="en-US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 you think of a Biblical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that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planned well?</a:t>
            </a:r>
            <a:endParaRPr lang="en-US" sz="40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happens to a group when there is no plan?</a:t>
            </a:r>
            <a:endParaRPr lang="en-US" sz="40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703" y="533400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9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COMMUNICATION</a:t>
            </a:r>
            <a:endParaRPr lang="en-US" sz="4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5867"/>
            <a:ext cx="10131425" cy="4271493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en-US" sz="3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must be able to communicate clearly, succinctly and articulately. </a:t>
            </a:r>
            <a:endParaRPr lang="en-US" sz="3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 </a:t>
            </a:r>
            <a:r>
              <a:rPr lang="en-US" sz="3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should be clear, direct and concise. </a:t>
            </a:r>
            <a:endParaRPr lang="en-US" sz="3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Communication </a:t>
            </a:r>
            <a:r>
              <a:rPr lang="en-US" sz="3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should motivate as well as instruct. </a:t>
            </a:r>
            <a:endParaRPr lang="en-US" sz="3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Also</a:t>
            </a:r>
            <a:r>
              <a:rPr lang="en-US" sz="3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the leader must be able to listen well. </a:t>
            </a:r>
            <a:endParaRPr lang="en-US" sz="38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Being </a:t>
            </a:r>
            <a:r>
              <a:rPr lang="en-US" sz="3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open to other’s ideas and encouraging discussion and debate are critical elements of leadership</a:t>
            </a:r>
            <a:r>
              <a:rPr lang="en-US" sz="3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48" y="467224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66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COMMUNICATION</a:t>
            </a:r>
            <a:endParaRPr lang="en-US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64406"/>
            <a:ext cx="10131425" cy="4026794"/>
          </a:xfrm>
        </p:spPr>
        <p:txBody>
          <a:bodyPr>
            <a:normAutofit/>
          </a:bodyPr>
          <a:lstStyle/>
          <a:p>
            <a:endParaRPr lang="en-US" sz="28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 you think of a Biblical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 who was a good communicator?</a:t>
            </a:r>
            <a:endParaRPr lang="en-US" sz="40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the effect on a group if </a:t>
            </a:r>
            <a:r>
              <a:rPr lang="en-US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leader </a:t>
            </a:r>
            <a:r>
              <a:rPr lang="en-US" sz="40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 not an effective communicator?</a:t>
            </a:r>
            <a:endParaRPr lang="en-US" sz="4000" b="1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4" name="Picture 3" descr="Connectional Lay Council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615" y="486897"/>
            <a:ext cx="1349222" cy="14002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6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437</TotalTime>
  <Words>620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Celestial</vt:lpstr>
      <vt:lpstr>Summary: </vt:lpstr>
      <vt:lpstr>1. Character and Integrity</vt:lpstr>
      <vt:lpstr>Character and Integrity</vt:lpstr>
      <vt:lpstr>2. VISIONARY</vt:lpstr>
      <vt:lpstr>VISIONARY</vt:lpstr>
      <vt:lpstr>3. PLANNING</vt:lpstr>
      <vt:lpstr>PLANNING</vt:lpstr>
      <vt:lpstr>4. COMMUNICATION</vt:lpstr>
      <vt:lpstr>COMMUNICATION</vt:lpstr>
      <vt:lpstr>5. Responsible</vt:lpstr>
      <vt:lpstr>Responsible</vt:lpstr>
      <vt:lpstr>6. Resourceful</vt:lpstr>
      <vt:lpstr>Resourceful</vt:lpstr>
      <vt:lpstr>  7. Problem Solving </vt:lpstr>
      <vt:lpstr>Problem-solving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Summary:</dc:title>
  <dc:creator>Microsoft account</dc:creator>
  <cp:lastModifiedBy>Microsoft account</cp:lastModifiedBy>
  <cp:revision>15</cp:revision>
  <dcterms:created xsi:type="dcterms:W3CDTF">2014-07-01T19:50:07Z</dcterms:created>
  <dcterms:modified xsi:type="dcterms:W3CDTF">2014-07-25T20:12:39Z</dcterms:modified>
</cp:coreProperties>
</file>