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0" r:id="rId1"/>
  </p:sldMasterIdLst>
  <p:notesMasterIdLst>
    <p:notesMasterId r:id="rId9"/>
  </p:notesMasterIdLst>
  <p:handoutMasterIdLst>
    <p:handoutMasterId r:id="rId10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27648" autoAdjust="0"/>
  </p:normalViewPr>
  <p:slideViewPr>
    <p:cSldViewPr snapToGrid="0">
      <p:cViewPr varScale="1">
        <p:scale>
          <a:sx n="71" d="100"/>
          <a:sy n="71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4" d="100"/>
          <a:sy n="54" d="100"/>
        </p:scale>
        <p:origin x="2820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784A55-8DE6-4E85-8E4F-610E638F1F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95056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78BE98-8E08-461D-9A78-5F3BFDDFE144}" type="datetimeFigureOut">
              <a:rPr lang="en-US" smtClean="0"/>
              <a:t>7/25/2014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F46EF8-6281-4E7F-BD0E-9871478DA26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98213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46EF8-6281-4E7F-BD0E-9871478DA26A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8886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9BE3C86-C289-4FE7-AD63-92E4402B4BEA}" type="datetimeFigureOut">
              <a:rPr lang="en-US" smtClean="0"/>
              <a:t>7/25/2014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752E10-41F3-4863-A910-F0289E35D7D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72527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E3C86-C289-4FE7-AD63-92E4402B4BEA}" type="datetimeFigureOut">
              <a:rPr lang="en-US" smtClean="0"/>
              <a:t>7/25/2014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52E10-41F3-4863-A910-F0289E35D7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6611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E3C86-C289-4FE7-AD63-92E4402B4BEA}" type="datetimeFigureOut">
              <a:rPr lang="en-US" smtClean="0"/>
              <a:t>7/25/2014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52E10-41F3-4863-A910-F0289E35D7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0119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E3C86-C289-4FE7-AD63-92E4402B4BEA}" type="datetimeFigureOut">
              <a:rPr lang="en-US" smtClean="0"/>
              <a:t>7/25/2014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52E10-41F3-4863-A910-F0289E35D7D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691762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E3C86-C289-4FE7-AD63-92E4402B4BEA}" type="datetimeFigureOut">
              <a:rPr lang="en-US" smtClean="0"/>
              <a:t>7/25/2014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52E10-41F3-4863-A910-F0289E35D7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96603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E3C86-C289-4FE7-AD63-92E4402B4BEA}" type="datetimeFigureOut">
              <a:rPr lang="en-US" smtClean="0"/>
              <a:t>7/25/2014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52E10-41F3-4863-A910-F0289E35D7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5436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E3C86-C289-4FE7-AD63-92E4402B4BEA}" type="datetimeFigureOut">
              <a:rPr lang="en-US" smtClean="0"/>
              <a:t>7/25/2014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52E10-41F3-4863-A910-F0289E35D7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87883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E3C86-C289-4FE7-AD63-92E4402B4BEA}" type="datetimeFigureOut">
              <a:rPr lang="en-US" smtClean="0"/>
              <a:t>7/25/2014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52E10-41F3-4863-A910-F0289E35D7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88949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E3C86-C289-4FE7-AD63-92E4402B4BEA}" type="datetimeFigureOut">
              <a:rPr lang="en-US" smtClean="0"/>
              <a:t>7/25/2014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52E10-41F3-4863-A910-F0289E35D7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5805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E3C86-C289-4FE7-AD63-92E4402B4BEA}" type="datetimeFigureOut">
              <a:rPr lang="en-US" smtClean="0"/>
              <a:t>7/25/2014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52E10-41F3-4863-A910-F0289E35D7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051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E3C86-C289-4FE7-AD63-92E4402B4BEA}" type="datetimeFigureOut">
              <a:rPr lang="en-US" smtClean="0"/>
              <a:t>7/25/2014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52E10-41F3-4863-A910-F0289E35D7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004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E3C86-C289-4FE7-AD63-92E4402B4BEA}" type="datetimeFigureOut">
              <a:rPr lang="en-US" smtClean="0"/>
              <a:t>7/25/2014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52E10-41F3-4863-A910-F0289E35D7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0067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E3C86-C289-4FE7-AD63-92E4402B4BEA}" type="datetimeFigureOut">
              <a:rPr lang="en-US" smtClean="0"/>
              <a:t>7/25/2014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52E10-41F3-4863-A910-F0289E35D7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7803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E3C86-C289-4FE7-AD63-92E4402B4BEA}" type="datetimeFigureOut">
              <a:rPr lang="en-US" smtClean="0"/>
              <a:t>7/25/2014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52E10-41F3-4863-A910-F0289E35D7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252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E3C86-C289-4FE7-AD63-92E4402B4BEA}" type="datetimeFigureOut">
              <a:rPr lang="en-US" smtClean="0"/>
              <a:t>7/25/2014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52E10-41F3-4863-A910-F0289E35D7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2019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E3C86-C289-4FE7-AD63-92E4402B4BEA}" type="datetimeFigureOut">
              <a:rPr lang="en-US" smtClean="0"/>
              <a:t>7/25/2014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52E10-41F3-4863-A910-F0289E35D7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8034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E3C86-C289-4FE7-AD63-92E4402B4BEA}" type="datetimeFigureOut">
              <a:rPr lang="en-US" smtClean="0"/>
              <a:t>7/25/2014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52E10-41F3-4863-A910-F0289E35D7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1803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9BE3C86-C289-4FE7-AD63-92E4402B4BEA}" type="datetimeFigureOut">
              <a:rPr lang="en-US" smtClean="0"/>
              <a:t>7/25/2014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752E10-41F3-4863-A910-F0289E35D7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183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743" r:id="rId13"/>
    <p:sldLayoutId id="2147483744" r:id="rId14"/>
    <p:sldLayoutId id="2147483745" r:id="rId15"/>
    <p:sldLayoutId id="2147483746" r:id="rId16"/>
    <p:sldLayoutId id="214748374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5834" y="1807105"/>
            <a:ext cx="11187953" cy="1825096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Looking at </a:t>
            </a:r>
            <a:br>
              <a:rPr lang="en-US" sz="4800" b="1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</a:br>
            <a:r>
              <a:rPr lang="en-US" sz="4800" b="1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leadership styles . . . again</a:t>
            </a:r>
            <a:endParaRPr lang="en-US" sz="4800" b="1" dirty="0">
              <a:solidFill>
                <a:schemeClr val="tx1"/>
              </a:solidFill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8376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 smtClean="0">
                <a:solidFill>
                  <a:schemeClr val="tx1"/>
                </a:solidFill>
                <a:latin typeface="Algerian" panose="04020705040A02060702" pitchFamily="82" charset="0"/>
              </a:rPr>
              <a:t>pacesetting</a:t>
            </a:r>
            <a:endParaRPr lang="en-US" b="1" dirty="0">
              <a:solidFill>
                <a:schemeClr val="tx1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4400" b="1" dirty="0" smtClean="0">
                <a:latin typeface="Baskerville Old Face" panose="02020602080505020303" pitchFamily="18" charset="0"/>
              </a:rPr>
              <a:t>Models excellence and self-direction.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4400" b="1" dirty="0" smtClean="0">
                <a:latin typeface="Baskerville Old Face" panose="02020602080505020303" pitchFamily="18" charset="0"/>
              </a:rPr>
              <a:t>Expects action and excellence.</a:t>
            </a:r>
          </a:p>
          <a:p>
            <a:pPr marL="577850" indent="-5778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4400" b="1" dirty="0" smtClean="0">
                <a:latin typeface="Baskerville Old Face" panose="02020602080505020303" pitchFamily="18" charset="0"/>
              </a:rPr>
              <a:t>The leader’s actions say, “Do as I do! and let’s do it now!”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484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smtClean="0">
                <a:solidFill>
                  <a:schemeClr val="tx1"/>
                </a:solidFill>
                <a:latin typeface="Algerian" panose="04020705040A02060702" pitchFamily="82" charset="0"/>
              </a:rPr>
              <a:t>visionary</a:t>
            </a:r>
            <a:endParaRPr lang="en-US" dirty="0">
              <a:solidFill>
                <a:schemeClr val="tx1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57402"/>
            <a:ext cx="10820400" cy="4161284"/>
          </a:xfrm>
        </p:spPr>
        <p:txBody>
          <a:bodyPr>
            <a:normAutofit fontScale="70000" lnSpcReduction="20000"/>
          </a:bodyPr>
          <a:lstStyle/>
          <a:p>
            <a:pPr marL="739775" indent="-739775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4400" b="1" dirty="0" smtClean="0">
                <a:latin typeface="Baskerville Old Face" panose="02020602080505020303" pitchFamily="18" charset="0"/>
              </a:rPr>
              <a:t>Helps the group to have a common sense of  direction.</a:t>
            </a:r>
          </a:p>
          <a:p>
            <a:pPr marL="739775" indent="-739775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4400" b="1" dirty="0" smtClean="0">
                <a:latin typeface="Baskerville Old Face" panose="02020602080505020303" pitchFamily="18" charset="0"/>
              </a:rPr>
              <a:t>Expects everyone to work toward the same goal.</a:t>
            </a:r>
          </a:p>
          <a:p>
            <a:pPr marL="631825" indent="-631825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4400" b="1" dirty="0" smtClean="0">
                <a:latin typeface="Baskerville Old Face" panose="02020602080505020303" pitchFamily="18" charset="0"/>
              </a:rPr>
              <a:t> The leader’s actions say, “Come do this with me.”</a:t>
            </a:r>
            <a:endParaRPr lang="en-US" sz="4400" b="1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17963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solidFill>
                  <a:schemeClr val="tx1"/>
                </a:solidFill>
                <a:latin typeface="Algerian" panose="04020705040A02060702" pitchFamily="82" charset="0"/>
              </a:rPr>
              <a:t>affiliation</a:t>
            </a:r>
            <a:endParaRPr lang="en-US" sz="5400" dirty="0">
              <a:solidFill>
                <a:schemeClr val="tx1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1" y="1837765"/>
            <a:ext cx="10394707" cy="3311189"/>
          </a:xfrm>
        </p:spPr>
        <p:txBody>
          <a:bodyPr>
            <a:normAutofit fontScale="70000" lnSpcReduction="20000"/>
          </a:bodyPr>
          <a:lstStyle/>
          <a:p>
            <a:pPr marL="577850" indent="-5778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4000" b="1" dirty="0">
                <a:latin typeface="Baskerville Old Face" panose="02020602080505020303" pitchFamily="18" charset="0"/>
              </a:rPr>
              <a:t>W</a:t>
            </a:r>
            <a:r>
              <a:rPr lang="en-US" sz="4000" b="1" dirty="0" smtClean="0">
                <a:latin typeface="Baskerville Old Face" panose="02020602080505020303" pitchFamily="18" charset="0"/>
              </a:rPr>
              <a:t>orks to create an emotional bond among the members of the group.</a:t>
            </a:r>
          </a:p>
          <a:p>
            <a:pPr marL="577850" indent="-5778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4000" b="1" dirty="0">
                <a:latin typeface="Baskerville Old Face" panose="02020602080505020303" pitchFamily="18" charset="0"/>
              </a:rPr>
              <a:t> H</a:t>
            </a:r>
            <a:r>
              <a:rPr lang="en-US" sz="4000" b="1" dirty="0" smtClean="0">
                <a:latin typeface="Baskerville Old Face" panose="02020602080505020303" pitchFamily="18" charset="0"/>
              </a:rPr>
              <a:t>elps everyone to feel as if they belong.</a:t>
            </a:r>
          </a:p>
          <a:p>
            <a:pPr marL="577850" indent="-5778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4000" b="1" dirty="0">
                <a:latin typeface="Baskerville Old Face" panose="02020602080505020303" pitchFamily="18" charset="0"/>
              </a:rPr>
              <a:t> </a:t>
            </a:r>
            <a:r>
              <a:rPr lang="en-US" sz="4000" b="1" dirty="0" smtClean="0">
                <a:latin typeface="Baskerville Old Face" panose="02020602080505020303" pitchFamily="18" charset="0"/>
              </a:rPr>
              <a:t>The leader’s actions say, “People come first.”</a:t>
            </a:r>
            <a:endParaRPr lang="en-US" sz="4000" b="1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8218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 smtClean="0">
                <a:solidFill>
                  <a:schemeClr val="tx1"/>
                </a:solidFill>
                <a:latin typeface="Algerian" panose="04020705040A02060702" pitchFamily="82" charset="0"/>
              </a:rPr>
              <a:t>COACHING</a:t>
            </a:r>
            <a:endParaRPr lang="en-US" dirty="0">
              <a:solidFill>
                <a:schemeClr val="tx1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7976" y="2049949"/>
            <a:ext cx="10394707" cy="3311189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800" b="1" dirty="0" smtClean="0">
                <a:latin typeface="Baskerville Old Face" panose="02020602080505020303" pitchFamily="18" charset="0"/>
              </a:rPr>
              <a:t> Develops people for the future.</a:t>
            </a:r>
          </a:p>
          <a:p>
            <a:pPr marL="739775" indent="-739775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800" b="1" dirty="0" smtClean="0">
                <a:latin typeface="Baskerville Old Face" panose="02020602080505020303" pitchFamily="18" charset="0"/>
              </a:rPr>
              <a:t>Helps people do the job to learn the job.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800" b="1" dirty="0" smtClean="0">
                <a:latin typeface="Baskerville Old Face" panose="02020602080505020303" pitchFamily="18" charset="0"/>
              </a:rPr>
              <a:t> The leader’s actions say, “Try this.”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295607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10396882" cy="1151965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chemeClr val="tx1"/>
                </a:solidFill>
                <a:latin typeface="Algerian" panose="04020705040A02060702" pitchFamily="82" charset="0"/>
              </a:rPr>
              <a:t>COMMANDING</a:t>
            </a:r>
            <a:endParaRPr lang="en-US" sz="5400" dirty="0">
              <a:solidFill>
                <a:schemeClr val="tx1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691921"/>
            <a:ext cx="10394707" cy="3311189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800" b="1" dirty="0" smtClean="0">
                <a:latin typeface="Baskerville Old Face" panose="02020602080505020303" pitchFamily="18" charset="0"/>
              </a:rPr>
              <a:t>The leader demands compliance with what is expected.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800" b="1" dirty="0" smtClean="0">
                <a:latin typeface="Baskerville Old Face" panose="02020602080505020303" pitchFamily="18" charset="0"/>
              </a:rPr>
              <a:t>All persons are expected to do their assigned job.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800" b="1" dirty="0" smtClean="0">
                <a:latin typeface="Baskerville Old Face" panose="02020602080505020303" pitchFamily="18" charset="0"/>
              </a:rPr>
              <a:t>The leader’s actions say, “Do what you are told to do.”</a:t>
            </a:r>
            <a:endParaRPr lang="en-US" sz="2800" b="1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45422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0647"/>
            <a:ext cx="10396882" cy="1151965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chemeClr val="tx1"/>
                </a:solidFill>
                <a:latin typeface="Algerian" panose="04020705040A02060702" pitchFamily="82" charset="0"/>
              </a:rPr>
              <a:t>DEMOCRATIC</a:t>
            </a:r>
            <a:endParaRPr lang="en-US" sz="5400" dirty="0">
              <a:solidFill>
                <a:schemeClr val="tx1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622612"/>
            <a:ext cx="10394707" cy="3688976"/>
          </a:xfrm>
        </p:spPr>
        <p:txBody>
          <a:bodyPr>
            <a:noAutofit/>
          </a:bodyPr>
          <a:lstStyle/>
          <a:p>
            <a:pPr marL="685800" indent="-685800">
              <a:lnSpc>
                <a:spcPct val="150000"/>
              </a:lnSpc>
              <a:buFont typeface="Wingdings" panose="05000000000000000000" pitchFamily="2" charset="2"/>
              <a:buChar char="q"/>
              <a:tabLst>
                <a:tab pos="685800" algn="l"/>
              </a:tabLst>
            </a:pPr>
            <a:r>
              <a:rPr lang="en-US" sz="2800" b="1" dirty="0" smtClean="0">
                <a:latin typeface="Baskerville Old Face" panose="02020602080505020303" pitchFamily="18" charset="0"/>
              </a:rPr>
              <a:t>The leader works to get agreement from the group about what should be done.</a:t>
            </a:r>
          </a:p>
          <a:p>
            <a:pPr marL="685800" indent="-685800">
              <a:lnSpc>
                <a:spcPct val="150000"/>
              </a:lnSpc>
              <a:buFont typeface="Wingdings" panose="05000000000000000000" pitchFamily="2" charset="2"/>
              <a:buChar char="q"/>
              <a:tabLst>
                <a:tab pos="685800" algn="l"/>
              </a:tabLst>
            </a:pPr>
            <a:r>
              <a:rPr lang="en-US" sz="2800" b="1" dirty="0">
                <a:latin typeface="Baskerville Old Face" panose="02020602080505020303" pitchFamily="18" charset="0"/>
              </a:rPr>
              <a:t> </a:t>
            </a:r>
            <a:r>
              <a:rPr lang="en-US" sz="2800" b="1" dirty="0" smtClean="0">
                <a:latin typeface="Baskerville Old Face" panose="02020602080505020303" pitchFamily="18" charset="0"/>
              </a:rPr>
              <a:t>The leader believes that the members of the group can do their job well.</a:t>
            </a:r>
          </a:p>
          <a:p>
            <a:pPr marL="685800" indent="-685800">
              <a:lnSpc>
                <a:spcPct val="150000"/>
              </a:lnSpc>
              <a:buFont typeface="Wingdings" panose="05000000000000000000" pitchFamily="2" charset="2"/>
              <a:buChar char="q"/>
              <a:tabLst>
                <a:tab pos="685800" algn="l"/>
              </a:tabLst>
            </a:pPr>
            <a:r>
              <a:rPr lang="en-US" sz="2800" b="1" dirty="0" smtClean="0">
                <a:latin typeface="Baskerville Old Face" panose="02020602080505020303" pitchFamily="18" charset="0"/>
              </a:rPr>
              <a:t> The leader’s actions say, “What do you think?”</a:t>
            </a:r>
            <a:endParaRPr lang="en-US" sz="3600" b="1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3867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TC104033927[[fn=Main Event]]</Template>
  <TotalTime>79</TotalTime>
  <Words>206</Words>
  <Application>Microsoft Office PowerPoint</Application>
  <PresentationFormat>Widescreen</PresentationFormat>
  <Paragraphs>26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Algerian</vt:lpstr>
      <vt:lpstr>Arial</vt:lpstr>
      <vt:lpstr>Baskerville Old Face</vt:lpstr>
      <vt:lpstr>Calibri</vt:lpstr>
      <vt:lpstr>Impact</vt:lpstr>
      <vt:lpstr>Wingdings</vt:lpstr>
      <vt:lpstr>Main Event</vt:lpstr>
      <vt:lpstr>Looking at  leadership styles . . . again</vt:lpstr>
      <vt:lpstr>pacesetting</vt:lpstr>
      <vt:lpstr>visionary</vt:lpstr>
      <vt:lpstr>affiliation</vt:lpstr>
      <vt:lpstr>COACHING</vt:lpstr>
      <vt:lpstr>COMMANDING</vt:lpstr>
      <vt:lpstr>DEMOCRATIC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Six helpful leadership strategies</dc:title>
  <dc:creator>Microsoft account</dc:creator>
  <cp:lastModifiedBy>Microsoft account</cp:lastModifiedBy>
  <cp:revision>14</cp:revision>
  <cp:lastPrinted>2014-07-08T22:26:16Z</cp:lastPrinted>
  <dcterms:created xsi:type="dcterms:W3CDTF">2014-07-08T12:22:25Z</dcterms:created>
  <dcterms:modified xsi:type="dcterms:W3CDTF">2014-07-25T20:22:44Z</dcterms:modified>
</cp:coreProperties>
</file>