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DCF67-B6D2-44FA-9BFD-6CA4FB617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7357AC-43D3-4CAF-9B1C-A96382568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A91A5-519B-48AE-814E-4D3FFEF40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4FF8C-6C58-47F5-A577-CA66FA04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1975D-75D4-46D3-8BB6-868A6C8E9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7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25F6-2EFB-4294-BEC1-5B9FB3AF7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EEB62-5E12-42A3-A9F8-97A7A404B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36A1A-C0BC-4AB0-8A0F-3A37485E4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1265C-C950-4847-8F8E-3E627EAD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D7E57-6CEE-4494-833D-38329613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1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FD44D-217B-4DA6-A7E8-91906A91D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92F22-F6CF-4129-889F-85024988B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8D9B2-F77A-47E9-B903-379B522E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CE743-B7ED-4221-BE6C-EF4B6628F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3F8D2-A57E-48A7-8F30-091E155A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8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2AF25-4AB5-4901-B74C-9D646CFEF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1543E-A486-4C41-A962-C317C30B5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F8138-3950-45EC-837C-2421040B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27244-8E93-43B3-AD50-B6E5CE467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B7EB1-D636-4015-9E42-64FC5D584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3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C4939-81F1-4B53-90F9-547EF23E7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D146C-79BF-432C-AE2F-22362A867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339A2-E374-4B68-A28B-E935BA6E5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53A2B-6F4E-4067-82F9-BAA74945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FA00B-5181-4309-ABB8-C0AB1C71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1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104D4-A986-4A2E-96E9-91256014E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44D20-091D-45A6-8E10-F01E139CB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89F3D-C319-4D54-AE6F-63DFE28F6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FACB0-4B5E-42F7-AF0C-612005E7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9BDCF-8C44-4DC8-B1DC-3D9AF81C5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6DEE2-1406-4A04-AAEA-417EEFFA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3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EA694-C434-40B2-A98E-C33489655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B846C-A914-443F-A153-E2BB96FD2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42753-8477-4DA0-B776-D47D0AF5D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1A2E0-4003-426A-9782-B844E1DF4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5F8DC8-F4AD-4318-B409-8624C7075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EA10A9-DF57-44EF-888C-E3B755A50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EC968B-F173-4907-A9A0-A0F564DD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5B5658-5C04-4532-A9E8-6F2C2636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3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51DEA-37D0-413C-9AF4-2158D273A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9D6BF5-AE77-4D3F-B7E5-5A8D5F322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44D92-1432-4AD8-8BD2-65B50786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1A3BB-65E5-4C53-8FB7-1940F710B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1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0631B3-E418-4413-AD52-294B65994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C0E799-FC34-49B6-AC91-DCC964337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FF1D0-E971-4C8A-960B-5D55E319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0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237AB-0638-4B86-8D8E-25EBA9C07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05D5-AF91-4D4E-A68D-D2BAAAD90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14EE8-EBA3-4B1A-A7A1-6DE364725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CE39B-13F3-415B-9119-FFFC3A6A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FEC94-EB66-46E3-B037-C7AE7B50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4088D-75D1-47D2-B469-4CC5244EA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0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CE339-C410-42BF-AB42-C0D7F96B5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3DDA4A-9C04-4E7A-8BD8-14358B7720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B5AA9-B915-43E4-92D5-A1A847A35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E513A-4287-4DD8-B7E0-3D92AD001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77DAE-C3A9-437C-BD6A-C966E83EC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34F45-9DD0-408E-9A06-2DE963B62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9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42954D-C6A8-4E3A-9DFA-70A35565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04BA1-D27A-4B35-AA72-54DC8A26F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64AA6-2E80-45A1-9B01-D4BCA91CB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6FC43-EBFA-48DE-937A-F8C558617FCB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FC6CE-21A4-4FBD-8898-E58483671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C8AC1-B379-441A-B8AD-0E9B2D27FD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08E47-BE28-4C93-A99A-253BF85BD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7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valerianastock.deviantart.com/art/Texture-PinkBlue-Stock-32378226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hewhizzer.blogspot.com/2009/12/islam-and-west.html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s://www.biblegateway.com/passage/?search=Genesis+1%3A27&amp;version=ES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valerianastock.deviantart.com/art/Texture-PinkBlue-Stock-32378226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hewhizzer.blogspot.com/2009/12/islam-and-west.html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s://www.biblegateway.com/passage/?search=Jeremiah+29%3A11&amp;version=ES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valerianastock.deviantart.com/art/Texture-PinkBlue-Stock-32378226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hewhizzer.blogspot.com/2009/12/islam-and-west.html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s://www.biblegateway.com/passage/?search=Psalm+139%3A13-16&amp;version=ES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valerianastock.deviantart.com/art/Texture-PinkBlue-Stock-32378226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thewhizzer.blogspot.com/2009/12/islam-and-west.html" TargetMode="Externa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valerianastock.deviantart.com/art/Texture-PinkBlue-Stock-32378226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thewhizzer.blogspot.com/2009/12/islam-and-west.html" TargetMode="Externa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alerianastock.deviantart.com/art/Texture-PinkBlue-Stock-32378226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hewhizzer.blogspot.com/2009/12/islam-and-west.html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s://www.biblegateway.com/passage/?search=Philippians+4%3A13&amp;version=ES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Psalm+139%3A13-16&amp;version=ESV" TargetMode="External"/><Relationship Id="rId2" Type="http://schemas.openxmlformats.org/officeDocument/2006/relationships/hyperlink" Target="https://www.biblegateway.com/passage/?search=Jeremiah+29%3A11&amp;version=ESV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biblegateway.com/passage/?search=Philippians+4%3A13&amp;version=ES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0C1F84-8780-46CD-AC40-2EEDE591F0E9}"/>
              </a:ext>
            </a:extLst>
          </p:cNvPr>
          <p:cNvSpPr txBox="1"/>
          <p:nvPr/>
        </p:nvSpPr>
        <p:spPr>
          <a:xfrm>
            <a:off x="661611" y="1101565"/>
            <a:ext cx="10388009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ts val="1090"/>
              </a:lnSpc>
              <a:spcBef>
                <a:spcPts val="735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WHAT DOES THE BIBLE SAY ABOUT REACHING OUR POTENTIAL?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730"/>
              </a:spcBef>
              <a:spcAft>
                <a:spcPts val="0"/>
              </a:spcAft>
            </a:pPr>
            <a:r>
              <a:rPr lang="en-US" b="1" u="none" strike="noStrike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  <a:hlinkClick r:id="rId4"/>
              </a:rPr>
              <a:t>GENESIS 1:27. So God created man in his own image, in the image of God he created him;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305"/>
              </a:spcBef>
              <a:spcAft>
                <a:spcPts val="0"/>
              </a:spcAft>
            </a:pPr>
            <a:br>
              <a:rPr lang="en-US" u="sng" dirty="0">
                <a:solidFill>
                  <a:schemeClr val="accent1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male and female he created them. </a:t>
            </a:r>
          </a:p>
          <a:p>
            <a:pPr marL="0" marR="0">
              <a:lnSpc>
                <a:spcPts val="1100"/>
              </a:lnSpc>
              <a:spcBef>
                <a:spcPts val="305"/>
              </a:spcBef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effectLst/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305"/>
              </a:spcBef>
              <a:spcAft>
                <a:spcPts val="0"/>
              </a:spcAft>
            </a:pPr>
            <a:r>
              <a:rPr lang="en-US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Context</a:t>
            </a:r>
            <a:r>
              <a:rPr lang="en-US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: This verse is from the Biblical narrative on God’s creation of humankind.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320E6C9F-45D1-496D-9BB8-083021AB41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532962" y="4079053"/>
            <a:ext cx="2065083" cy="231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8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0C1F84-8780-46CD-AC40-2EEDE591F0E9}"/>
              </a:ext>
            </a:extLst>
          </p:cNvPr>
          <p:cNvSpPr txBox="1"/>
          <p:nvPr/>
        </p:nvSpPr>
        <p:spPr>
          <a:xfrm>
            <a:off x="627321" y="988828"/>
            <a:ext cx="10814109" cy="3690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ts val="1090"/>
              </a:lnSpc>
              <a:spcBef>
                <a:spcPts val="735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WHAT DOES THE BIBLE SAY ABOUT REACHING OUR POTENTIAL?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 </a:t>
            </a:r>
            <a:endParaRPr lang="en-US" u="sng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215"/>
              </a:spcBef>
              <a:spcAft>
                <a:spcPts val="0"/>
              </a:spcAft>
            </a:pPr>
            <a:r>
              <a:rPr lang="en-US" sz="1800" b="1" u="sng" strike="noStrike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JEREMIAH 29:11.</a:t>
            </a:r>
            <a:r>
              <a:rPr lang="en-US" sz="18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For I know the plans I have for you, declares the LORD, plans for welfare </a:t>
            </a:r>
            <a:endParaRPr lang="en-US" sz="1800" u="sng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br>
              <a:rPr lang="en-US" sz="1800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and not for evil, to give you a future and a hope. </a:t>
            </a: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b="1" u="sng" dirty="0">
              <a:solidFill>
                <a:schemeClr val="accent5">
                  <a:lumMod val="75000"/>
                </a:schemeClr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Context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:  The prophet Jeremiah is rep</a:t>
            </a:r>
            <a:r>
              <a:rPr lang="en-US" dirty="0">
                <a:solidFill>
                  <a:srgbClr val="000000"/>
                </a:solidFill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eating the words that God gave him to speak to the Israelites while</a:t>
            </a: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they were in exile.</a:t>
            </a: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Jeremiah is confronting a false prophet who was teaching that the Jews would be delivered from exile</a:t>
            </a: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>
              <a:lnSpc>
                <a:spcPts val="1100"/>
              </a:lnSpc>
              <a:spcBef>
                <a:spcPts val="315"/>
              </a:spcBef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in two years. But </a:t>
            </a:r>
            <a:r>
              <a:rPr lang="en-US" dirty="0">
                <a:solidFill>
                  <a:srgbClr val="000000"/>
                </a:solidFill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before the words in this verse were spoken, Jeremiah told the people that God said</a:t>
            </a:r>
            <a:endParaRPr lang="en-US" sz="1800" dirty="0">
              <a:solidFill>
                <a:srgbClr val="000000"/>
              </a:solidFill>
              <a:effectLst/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10"/>
              </a:lnSpc>
              <a:spcBef>
                <a:spcPts val="31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</a:t>
            </a:r>
          </a:p>
          <a:p>
            <a:pPr marL="0" marR="0">
              <a:lnSpc>
                <a:spcPts val="1010"/>
              </a:lnSpc>
              <a:spcBef>
                <a:spcPts val="31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that they should “seek the peace and prosperity” </a:t>
            </a:r>
            <a:r>
              <a:rPr lang="en-US" dirty="0">
                <a:solidFill>
                  <a:srgbClr val="000000"/>
                </a:solidFill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in 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the place where they presently found themselves and</a:t>
            </a:r>
          </a:p>
          <a:p>
            <a:pPr marL="0" marR="0">
              <a:lnSpc>
                <a:spcPts val="1010"/>
              </a:lnSpc>
              <a:spcBef>
                <a:spcPts val="31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10"/>
              </a:lnSpc>
              <a:spcBef>
                <a:spcPts val="31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and that they then would profit from that peace and prosperity.</a:t>
            </a:r>
          </a:p>
          <a:p>
            <a:pPr marL="0" marR="0">
              <a:lnSpc>
                <a:spcPts val="1010"/>
              </a:lnSpc>
              <a:spcBef>
                <a:spcPts val="31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10"/>
              </a:lnSpc>
              <a:spcBef>
                <a:spcPts val="31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J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eremiah also told the people that God </a:t>
            </a:r>
            <a:r>
              <a:rPr lang="en-US" dirty="0">
                <a:solidFill>
                  <a:srgbClr val="000000"/>
                </a:solidFill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had revealed to him that 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their exile would be for 70 more years.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907B8341-2BC3-4BFC-9769-0C22DC7DD9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515943" y="4839784"/>
            <a:ext cx="1182537" cy="132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580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0C1F84-8780-46CD-AC40-2EEDE591F0E9}"/>
              </a:ext>
            </a:extLst>
          </p:cNvPr>
          <p:cNvSpPr txBox="1"/>
          <p:nvPr/>
        </p:nvSpPr>
        <p:spPr>
          <a:xfrm>
            <a:off x="627321" y="988828"/>
            <a:ext cx="1038800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ts val="1090"/>
              </a:lnSpc>
              <a:spcBef>
                <a:spcPts val="735"/>
              </a:spcBef>
              <a:spcAft>
                <a:spcPts val="0"/>
              </a:spcAft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WHAT DOES THE BIBLE SAY ABOUT REACHING OUR POTENTIAL?</a:t>
            </a:r>
          </a:p>
          <a:p>
            <a:pPr marL="0" marR="0" algn="ctr">
              <a:lnSpc>
                <a:spcPts val="1090"/>
              </a:lnSpc>
              <a:spcBef>
                <a:spcPts val="735"/>
              </a:spcBef>
              <a:spcAft>
                <a:spcPts val="0"/>
              </a:spcAft>
            </a:pPr>
            <a:endParaRPr lang="en-US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230"/>
              </a:spcBef>
              <a:spcAft>
                <a:spcPts val="0"/>
              </a:spcAft>
            </a:pPr>
            <a:r>
              <a:rPr lang="en-US" sz="1800" b="1" u="sng" strike="noStrike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PSALMS 139:13-16. For you formed my inward parts; you knitted me together in my </a:t>
            </a:r>
            <a:endParaRPr lang="en-US" sz="1800" u="sng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05"/>
              </a:spcBef>
              <a:spcAft>
                <a:spcPts val="0"/>
              </a:spcAft>
            </a:pPr>
            <a:br>
              <a:rPr lang="en-US" sz="1800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mother's womb. I praise you, for I am fearfully and wonderfully made. Wonderful are your </a:t>
            </a:r>
            <a:endParaRPr lang="en-US" sz="1800" u="sng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25"/>
              </a:spcBef>
              <a:spcAft>
                <a:spcPts val="0"/>
              </a:spcAft>
            </a:pPr>
            <a:br>
              <a:rPr lang="en-US" sz="1800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works; my soul knows it very well. My frame was not hidden from you, when I was being </a:t>
            </a:r>
            <a:endParaRPr lang="en-US" sz="1800" u="sng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10"/>
              </a:spcBef>
              <a:spcAft>
                <a:spcPts val="0"/>
              </a:spcAft>
            </a:pPr>
            <a:br>
              <a:rPr lang="en-US" sz="1800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made in secret, intricately woven in the depths of the earth. Your eyes saw my unformed </a:t>
            </a:r>
            <a:endParaRPr lang="en-US" sz="1800" u="sng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10"/>
              </a:spcBef>
              <a:spcAft>
                <a:spcPts val="0"/>
              </a:spcAft>
            </a:pPr>
            <a:br>
              <a:rPr lang="en-US" sz="1800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substance; in your book were written, every one of them, the days that were formed for </a:t>
            </a:r>
            <a:endParaRPr lang="en-US" sz="1800" u="sng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5"/>
              </a:lnSpc>
              <a:spcBef>
                <a:spcPts val="325"/>
              </a:spcBef>
              <a:spcAft>
                <a:spcPts val="0"/>
              </a:spcAft>
            </a:pPr>
            <a:br>
              <a:rPr lang="en-US" sz="1800" u="sng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me, when as yet there was none of them. </a:t>
            </a:r>
          </a:p>
          <a:p>
            <a:pPr marL="0" marR="0">
              <a:lnSpc>
                <a:spcPts val="1095"/>
              </a:lnSpc>
              <a:spcBef>
                <a:spcPts val="325"/>
              </a:spcBef>
              <a:spcAft>
                <a:spcPts val="0"/>
              </a:spcAft>
            </a:pPr>
            <a:endParaRPr lang="en-US" b="1" u="sng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95"/>
              </a:lnSpc>
              <a:spcBef>
                <a:spcPts val="325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Context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: </a:t>
            </a:r>
          </a:p>
          <a:p>
            <a:pPr marL="0" marR="0">
              <a:lnSpc>
                <a:spcPts val="1095"/>
              </a:lnSpc>
              <a:spcBef>
                <a:spcPts val="32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95"/>
              </a:lnSpc>
              <a:spcBef>
                <a:spcPts val="325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Psalm 139  is a prayer about the all-knowing character of God. </a:t>
            </a:r>
          </a:p>
          <a:p>
            <a:pPr marL="0" marR="0">
              <a:lnSpc>
                <a:spcPts val="1095"/>
              </a:lnSpc>
              <a:spcBef>
                <a:spcPts val="32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95"/>
              </a:lnSpc>
              <a:spcBef>
                <a:spcPts val="325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It is believed to have been written by David, but it is not known when.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5"/>
              </a:lnSpc>
              <a:spcBef>
                <a:spcPts val="305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Some consider this Psalm to be the most munificent of all psalms.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5E804881-46CD-4900-8FF3-A7487CB2AF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150183" y="4776283"/>
            <a:ext cx="1285408" cy="144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7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0C1F84-8780-46CD-AC40-2EEDE591F0E9}"/>
              </a:ext>
            </a:extLst>
          </p:cNvPr>
          <p:cNvSpPr txBox="1"/>
          <p:nvPr/>
        </p:nvSpPr>
        <p:spPr>
          <a:xfrm>
            <a:off x="354331" y="988828"/>
            <a:ext cx="10869930" cy="2934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ts val="1090"/>
              </a:lnSpc>
              <a:spcBef>
                <a:spcPts val="735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WHAT DOES THE BIBLE SAY ABOUT REACHING OUR POTENTIAL?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785"/>
              </a:spcBef>
              <a:spcAft>
                <a:spcPts val="0"/>
              </a:spcAft>
            </a:pPr>
            <a:r>
              <a:rPr lang="en-US" b="1" u="sng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JOHN 10:10 . The thief comes only to steal and kill and destroy. I came that they may have live and</a:t>
            </a:r>
          </a:p>
          <a:p>
            <a:pPr marL="0" marR="0">
              <a:lnSpc>
                <a:spcPts val="1100"/>
              </a:lnSpc>
              <a:spcBef>
                <a:spcPts val="785"/>
              </a:spcBef>
              <a:spcAft>
                <a:spcPts val="0"/>
              </a:spcAft>
            </a:pPr>
            <a:r>
              <a:rPr lang="en-US" b="1" u="sng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 have it abundantly.</a:t>
            </a:r>
            <a:endParaRPr lang="en-US" sz="1800" u="sng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dirty="0">
              <a:latin typeface="Arial Nova" panose="020B0504020202020204" pitchFamily="34" charset="0"/>
              <a:ea typeface="Rockwell" panose="02060603020205020403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Times New Roman" panose="02020603050405020304" pitchFamily="18" charset="0"/>
              </a:rPr>
              <a:t>C</a:t>
            </a:r>
            <a:r>
              <a:rPr lang="en-US" sz="1800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ontext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: This statement is spoken by Jesus to the people of Jerusalem, where the Temple was located. </a:t>
            </a: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Jesus is portraying himself as the good shepherd while earthly rulers of the temple has false leaders. 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This pronouncement follows a healing that demonstrates the divinity of the Christ. </a:t>
            </a:r>
          </a:p>
          <a:p>
            <a:pPr marL="0" marR="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In stating that He is the good shepherd, Jesus reveals that He is the legitimate and authorized leader sent</a:t>
            </a:r>
          </a:p>
          <a:p>
            <a:pPr marL="0" marR="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by God in contrast to some earthly leaders who do not have the well-being of the people at heart.  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1CB0E0D6-B8D7-416E-968C-A36E190AC4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795852" y="5210623"/>
            <a:ext cx="2065083" cy="231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834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0C1F84-8780-46CD-AC40-2EEDE591F0E9}"/>
              </a:ext>
            </a:extLst>
          </p:cNvPr>
          <p:cNvSpPr txBox="1"/>
          <p:nvPr/>
        </p:nvSpPr>
        <p:spPr>
          <a:xfrm>
            <a:off x="735340" y="1080268"/>
            <a:ext cx="11042709" cy="5050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ts val="1090"/>
              </a:lnSpc>
              <a:spcBef>
                <a:spcPts val="735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WHAT DOES THE BIBLE SAY ABOUT REACHING OUR POTENTIAL?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215"/>
              </a:spcBef>
              <a:spcAft>
                <a:spcPts val="0"/>
              </a:spcAft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Acts 2:1-6. When the day of Pentecost came, they were all together in one place. Suddenly </a:t>
            </a:r>
            <a:endParaRPr lang="en-US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25"/>
              </a:spcBef>
              <a:spcAft>
                <a:spcPts val="0"/>
              </a:spcAft>
            </a:pPr>
            <a:br>
              <a:rPr lang="en-US" sz="1800" u="sng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 sound like the blowing of a violent wind came from heaven and filled the whole house </a:t>
            </a:r>
            <a:endParaRPr lang="en-US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10"/>
              </a:spcBef>
              <a:spcAft>
                <a:spcPts val="0"/>
              </a:spcAft>
            </a:pPr>
            <a:br>
              <a:rPr lang="en-US" sz="1800" u="sng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where they were sitting. They saw what seemed to be tongues of fire that separated and </a:t>
            </a:r>
            <a:endParaRPr lang="en-US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10"/>
              </a:spcBef>
              <a:spcAft>
                <a:spcPts val="0"/>
              </a:spcAft>
            </a:pPr>
            <a:br>
              <a:rPr lang="en-US" sz="1800" u="sng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came to rest on each of them. All of them were filled with the Holy Spirit and began to </a:t>
            </a:r>
            <a:endParaRPr lang="en-US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25"/>
              </a:spcBef>
              <a:spcAft>
                <a:spcPts val="0"/>
              </a:spcAft>
            </a:pPr>
            <a:br>
              <a:rPr lang="en-US" sz="1800" u="sng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speak in other tongues as the Spirit enabled them. Now there were staying in Jerusalem </a:t>
            </a:r>
            <a:endParaRPr lang="en-US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10"/>
              </a:spcBef>
              <a:spcAft>
                <a:spcPts val="0"/>
              </a:spcAft>
            </a:pPr>
            <a:br>
              <a:rPr lang="en-US" sz="1800" u="sng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God-fearing Jews from every nation under heaven. When they heard this sound, a crowd </a:t>
            </a:r>
            <a:endParaRPr lang="en-US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25"/>
              </a:spcBef>
              <a:spcAft>
                <a:spcPts val="0"/>
              </a:spcAft>
            </a:pPr>
            <a:br>
              <a:rPr lang="en-US" sz="1800" u="sng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came together in bewilderment, because each one heard their own language being </a:t>
            </a:r>
            <a:endParaRPr lang="en-US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310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spoken. </a:t>
            </a:r>
          </a:p>
          <a:p>
            <a:pPr marL="0" marR="0">
              <a:lnSpc>
                <a:spcPts val="1100"/>
              </a:lnSpc>
              <a:spcBef>
                <a:spcPts val="310"/>
              </a:spcBef>
              <a:spcAft>
                <a:spcPts val="0"/>
              </a:spcAft>
            </a:pPr>
            <a:endParaRPr lang="en-US" b="1" u="sng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31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Context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: In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Acts 1:4-8,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the risen Lord Jesus instructed the disciples to wait in Jerusalem for the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10"/>
              </a:lnSpc>
              <a:spcBef>
                <a:spcPts val="305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promise of the Father, the Holy Spirit. Jesus explained that they would “be baptized with the Holy Spirit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10"/>
              </a:lnSpc>
              <a:spcBef>
                <a:spcPts val="290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not many days from now” (Acts 1:5) and that they would receive power to be Christ’s “witnesses both in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Jerusalem, and in all Judea and Samaria, and even to the remotest part of the earth” (Acts 1:8). </a:t>
            </a:r>
          </a:p>
          <a:p>
            <a:pPr marL="0" marR="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Acts 2 narrates the fulfillment of the Lord’s promises: both the gift of the Holy Spirit and the empowerment 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10"/>
              </a:lnSpc>
              <a:spcBef>
                <a:spcPts val="285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witness to the whole world.  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F75E3C08-A55C-4D8C-9B17-38B228243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252611" y="432883"/>
            <a:ext cx="1525438" cy="171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77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0C1F84-8780-46CD-AC40-2EEDE591F0E9}"/>
              </a:ext>
            </a:extLst>
          </p:cNvPr>
          <p:cNvSpPr txBox="1"/>
          <p:nvPr/>
        </p:nvSpPr>
        <p:spPr>
          <a:xfrm>
            <a:off x="574645" y="2447000"/>
            <a:ext cx="11042709" cy="3223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114300">
              <a:lnSpc>
                <a:spcPts val="1100"/>
              </a:lnSpc>
              <a:spcBef>
                <a:spcPts val="215"/>
              </a:spcBef>
              <a:spcAft>
                <a:spcPts val="0"/>
              </a:spcAft>
            </a:pPr>
            <a:r>
              <a:rPr lang="en-US" sz="1800" b="1" u="sng" strike="noStrike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  <a:hlinkClick r:id="rId4"/>
              </a:rPr>
              <a:t>PHILIPPIANS 4:13.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I can do all things through him who strengthens me. </a:t>
            </a:r>
            <a:r>
              <a:rPr lang="en-US" sz="1800" u="sng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Context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: In the first 3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14300">
              <a:lnSpc>
                <a:spcPts val="1010"/>
              </a:lnSpc>
              <a:spcBef>
                <a:spcPts val="310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chapters of his letter to the Philippians, Paul has shared with them his struggles and sufferings as he has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14300">
              <a:lnSpc>
                <a:spcPts val="1010"/>
              </a:lnSpc>
              <a:spcBef>
                <a:spcPts val="285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witness for Christ.</a:t>
            </a:r>
          </a:p>
          <a:p>
            <a:pPr marL="0" marR="114300">
              <a:lnSpc>
                <a:spcPts val="1010"/>
              </a:lnSpc>
              <a:spcBef>
                <a:spcPts val="285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114300">
              <a:lnSpc>
                <a:spcPts val="1010"/>
              </a:lnSpc>
              <a:spcBef>
                <a:spcPts val="285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He encouraged the Philippians in the improvements they made in their worship and fellowship among</a:t>
            </a:r>
          </a:p>
          <a:p>
            <a:pPr marL="0" marR="114300">
              <a:lnSpc>
                <a:spcPts val="1010"/>
              </a:lnSpc>
              <a:spcBef>
                <a:spcPts val="285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themselves, and admonished them to persevere. This verse are his concluding remarks </a:t>
            </a:r>
            <a:r>
              <a:rPr lang="en-US" dirty="0">
                <a:solidFill>
                  <a:srgbClr val="000000"/>
                </a:solidFill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when</a:t>
            </a: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he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14300">
              <a:lnSpc>
                <a:spcPts val="1010"/>
              </a:lnSpc>
              <a:spcBef>
                <a:spcPts val="285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asserts that  he could bear any trial, perform any duty, subdue any evil propensity of his nature, and meet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14300">
              <a:lnSpc>
                <a:spcPts val="1010"/>
              </a:lnSpc>
              <a:spcBef>
                <a:spcPts val="285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all the temptations incident to any condition of prosperity or adversity to serve the purpose that God has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1430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  <a:tabLst>
                <a:tab pos="6699885" algn="l"/>
              </a:tabLs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called him to.</a:t>
            </a:r>
          </a:p>
          <a:p>
            <a:pPr marL="0" marR="11430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  <a:tabLst>
                <a:tab pos="6699885" algn="l"/>
              </a:tabLst>
            </a:pPr>
            <a:endParaRPr lang="en-US" dirty="0">
              <a:solidFill>
                <a:srgbClr val="000000"/>
              </a:solidFill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114300">
              <a:lnSpc>
                <a:spcPts val="1010"/>
              </a:lnSpc>
              <a:spcBef>
                <a:spcPts val="275"/>
              </a:spcBef>
              <a:spcAft>
                <a:spcPts val="0"/>
              </a:spcAft>
              <a:tabLst>
                <a:tab pos="6699885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He also states his assurance that God would not require of him anything that he would not be able to do.</a:t>
            </a:r>
          </a:p>
          <a:p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F75E3C08-A55C-4D8C-9B17-38B2282439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954578" y="590094"/>
            <a:ext cx="1245007" cy="13959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82BBCF-BB8E-4506-82A8-22F481F6C8C8}"/>
              </a:ext>
            </a:extLst>
          </p:cNvPr>
          <p:cNvSpPr txBox="1"/>
          <p:nvPr/>
        </p:nvSpPr>
        <p:spPr>
          <a:xfrm>
            <a:off x="2237422" y="1288053"/>
            <a:ext cx="7420927" cy="251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ts val="1090"/>
              </a:lnSpc>
              <a:spcBef>
                <a:spcPts val="735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WHAT DOES THE BIBLE SAY ABOUT REACHING OUR POTENTIAL?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59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847156-F160-4FDE-AE5E-2BA37AE53828}"/>
              </a:ext>
            </a:extLst>
          </p:cNvPr>
          <p:cNvSpPr txBox="1"/>
          <p:nvPr/>
        </p:nvSpPr>
        <p:spPr>
          <a:xfrm>
            <a:off x="651510" y="668532"/>
            <a:ext cx="11075669" cy="5520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ts val="1090"/>
              </a:lnSpc>
              <a:spcBef>
                <a:spcPts val="735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WHAT DOES THE BIBLE SAY ABOUT REACHING OUR POTENTIAL?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730"/>
              </a:spcBef>
              <a:spcAft>
                <a:spcPts val="0"/>
              </a:spcAft>
            </a:pPr>
            <a:r>
              <a:rPr lang="en-US" b="1" u="sng" dirty="0"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GENESIS 1:27. So God created man in his own image, in the image of God he created him; male and female</a:t>
            </a:r>
            <a:endParaRPr lang="en-US" u="sng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305"/>
              </a:spcBef>
              <a:spcAft>
                <a:spcPts val="0"/>
              </a:spcAft>
            </a:pPr>
            <a:r>
              <a:rPr lang="en-US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he created them. </a:t>
            </a:r>
          </a:p>
          <a:p>
            <a:pPr marL="0" marR="0">
              <a:lnSpc>
                <a:spcPts val="1100"/>
              </a:lnSpc>
              <a:spcBef>
                <a:spcPts val="305"/>
              </a:spcBef>
              <a:spcAft>
                <a:spcPts val="0"/>
              </a:spcAft>
            </a:pPr>
            <a:endParaRPr lang="en-US" sz="2800" b="1" u="sng" dirty="0">
              <a:latin typeface="Abadi" panose="020B0604020104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en-US" u="sng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215"/>
              </a:spcBef>
              <a:spcAft>
                <a:spcPts val="0"/>
              </a:spcAft>
            </a:pPr>
            <a:r>
              <a:rPr lang="en-US" sz="1800" b="1" u="sng" strike="noStrike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JEREMIAH 29:11.</a:t>
            </a:r>
            <a:r>
              <a:rPr lang="en-US" sz="1800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For I know the plans I have for you, declares the LORD, plans for welfare and not for evil, to</a:t>
            </a:r>
            <a:endParaRPr lang="en-US" sz="1800" u="sng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br>
              <a:rPr lang="en-US" sz="18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and not for evil, to give you a future and a hope. </a:t>
            </a: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sz="1800" b="1" u="sng" dirty="0">
              <a:effectLst/>
              <a:latin typeface="Abadi" panose="020B0604020104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b="1" u="sng" dirty="0">
              <a:latin typeface="Abadi" panose="020B0604020104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230"/>
              </a:spcBef>
              <a:spcAft>
                <a:spcPts val="0"/>
              </a:spcAft>
            </a:pPr>
            <a:r>
              <a:rPr lang="en-US" sz="1800" b="1" u="sng" strike="noStrike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PSALMS 139:13-16. For you formed my inward parts; you knitted me together in my </a:t>
            </a:r>
            <a:r>
              <a:rPr lang="en-US" sz="1800" b="1" u="sng" strike="noStrike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mother’s womb, I praise</a:t>
            </a:r>
            <a:endParaRPr lang="en-US" sz="1800" u="sng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05"/>
              </a:spcBef>
              <a:spcAft>
                <a:spcPts val="0"/>
              </a:spcAft>
            </a:pPr>
            <a:endParaRPr lang="en-US" sz="1800" b="1" u="sng" dirty="0">
              <a:effectLst/>
              <a:latin typeface="Abadi" panose="020B0604020104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090"/>
              </a:lnSpc>
              <a:spcBef>
                <a:spcPts val="305"/>
              </a:spcBef>
              <a:spcAft>
                <a:spcPts val="0"/>
              </a:spcAft>
            </a:pPr>
            <a:r>
              <a:rPr lang="en-US" sz="1800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for I am fearfully and wonderfully made. Wonderful are your works, my soul knows it well. My frame was not </a:t>
            </a:r>
            <a:endParaRPr lang="en-US" sz="1800" u="sng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25"/>
              </a:spcBef>
              <a:spcAft>
                <a:spcPts val="0"/>
              </a:spcAft>
            </a:pPr>
            <a:br>
              <a:rPr lang="en-US" sz="18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hidden from you, when I was being made….</a:t>
            </a:r>
            <a:r>
              <a:rPr lang="en-US" sz="18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Your eyes saw my unformed substance, in your book were written</a:t>
            </a:r>
          </a:p>
          <a:p>
            <a:pPr marL="0" marR="0">
              <a:lnSpc>
                <a:spcPts val="1090"/>
              </a:lnSpc>
              <a:spcBef>
                <a:spcPts val="325"/>
              </a:spcBef>
              <a:spcAft>
                <a:spcPts val="0"/>
              </a:spcAft>
            </a:pPr>
            <a:endParaRPr lang="en-US" sz="1800" u="sng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ts val="1090"/>
              </a:lnSpc>
              <a:spcBef>
                <a:spcPts val="31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1800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the days that were formed for me….</a:t>
            </a:r>
            <a:endParaRPr lang="en-US" sz="1800" u="sng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sz="1800" b="1" u="sng" dirty="0">
              <a:effectLst/>
              <a:latin typeface="Abadi" panose="020B0604020104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785"/>
              </a:spcBef>
              <a:spcAft>
                <a:spcPts val="0"/>
              </a:spcAft>
            </a:pPr>
            <a:r>
              <a:rPr lang="en-US" b="1" u="sng" dirty="0"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JOHN 10:10 . The thief comes only to steal and kill and destroy. I came that they may have live and</a:t>
            </a:r>
          </a:p>
          <a:p>
            <a:pPr marL="0" marR="0">
              <a:lnSpc>
                <a:spcPts val="1100"/>
              </a:lnSpc>
              <a:spcBef>
                <a:spcPts val="785"/>
              </a:spcBef>
              <a:spcAft>
                <a:spcPts val="0"/>
              </a:spcAft>
            </a:pPr>
            <a:r>
              <a:rPr lang="en-US" b="1" u="sng" dirty="0"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 have it abundantly.</a:t>
            </a:r>
          </a:p>
          <a:p>
            <a:pPr marL="0" marR="0">
              <a:lnSpc>
                <a:spcPts val="1100"/>
              </a:lnSpc>
              <a:spcBef>
                <a:spcPts val="785"/>
              </a:spcBef>
              <a:spcAft>
                <a:spcPts val="0"/>
              </a:spcAft>
            </a:pPr>
            <a:endParaRPr lang="en-US" sz="1800" b="1" u="sng" dirty="0">
              <a:effectLst/>
              <a:latin typeface="Abadi" panose="020B0604020104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785"/>
              </a:spcBef>
              <a:spcAft>
                <a:spcPts val="0"/>
              </a:spcAft>
            </a:pPr>
            <a:r>
              <a:rPr lang="en-US" b="1" u="sng" dirty="0"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Acts 21-6 </a:t>
            </a:r>
            <a:r>
              <a:rPr lang="en-US" sz="1800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When the day of Pentecost came, they were all together in one place… All of them were filled with</a:t>
            </a:r>
          </a:p>
          <a:p>
            <a:pPr marL="0" marR="0">
              <a:lnSpc>
                <a:spcPts val="1100"/>
              </a:lnSpc>
              <a:spcBef>
                <a:spcPts val="785"/>
              </a:spcBef>
              <a:spcAft>
                <a:spcPts val="0"/>
              </a:spcAft>
            </a:pPr>
            <a:r>
              <a:rPr lang="en-US" sz="1800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the Holy Spirit and began to speak in other tongues as the Spirit enabled them. </a:t>
            </a:r>
          </a:p>
          <a:p>
            <a:pPr marL="0" marR="0">
              <a:lnSpc>
                <a:spcPts val="1100"/>
              </a:lnSpc>
              <a:spcBef>
                <a:spcPts val="785"/>
              </a:spcBef>
              <a:spcAft>
                <a:spcPts val="0"/>
              </a:spcAft>
            </a:pPr>
            <a:endParaRPr lang="en-US" b="1" u="sng" dirty="0"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785"/>
              </a:spcBef>
              <a:spcAft>
                <a:spcPts val="0"/>
              </a:spcAft>
            </a:pPr>
            <a:r>
              <a:rPr lang="en-US" sz="1800" b="1" u="sng" strike="noStrike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Philippians 4:13.</a:t>
            </a:r>
            <a:r>
              <a:rPr lang="en-US" sz="1800" b="1" u="sng" dirty="0">
                <a:effectLst/>
                <a:latin typeface="Abadi" panose="020B0604020104020204" pitchFamily="34" charset="0"/>
                <a:ea typeface="Rockwell" panose="02060603020205020403" pitchFamily="18" charset="0"/>
                <a:cs typeface="Rockwell" panose="02060603020205020403" pitchFamily="18" charset="0"/>
              </a:rPr>
              <a:t> I can do all things through him who strengthens me. </a:t>
            </a:r>
            <a:endParaRPr lang="en-US" sz="1800" u="sng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ts val="1100"/>
              </a:lnSpc>
              <a:spcBef>
                <a:spcPts val="315"/>
              </a:spcBef>
              <a:spcAft>
                <a:spcPts val="0"/>
              </a:spcAft>
            </a:pPr>
            <a:endParaRPr lang="en-US" sz="1800" b="1" dirty="0">
              <a:effectLst/>
              <a:latin typeface="Abadi" panose="020B0604020104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  <a:p>
            <a:pPr marL="0" marR="0">
              <a:lnSpc>
                <a:spcPts val="1100"/>
              </a:lnSpc>
              <a:spcBef>
                <a:spcPts val="305"/>
              </a:spcBef>
              <a:spcAft>
                <a:spcPts val="0"/>
              </a:spcAft>
            </a:pPr>
            <a:endParaRPr lang="en-US" b="1" dirty="0">
              <a:solidFill>
                <a:schemeClr val="accent1">
                  <a:lumMod val="75000"/>
                </a:schemeClr>
              </a:solidFill>
              <a:effectLst/>
              <a:latin typeface="Arial Nova" panose="020B0504020202020204" pitchFamily="34" charset="0"/>
              <a:ea typeface="Rockwell" panose="02060603020205020403" pitchFamily="18" charset="0"/>
              <a:cs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045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1165</Words>
  <Application>Microsoft Office PowerPoint</Application>
  <PresentationFormat>Widescreen</PresentationFormat>
  <Paragraphs>107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Abadi</vt:lpstr>
      <vt:lpstr>Arial</vt:lpstr>
      <vt:lpstr>Arial Nova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Edwards</dc:creator>
  <cp:lastModifiedBy>Joyce Edwards</cp:lastModifiedBy>
  <cp:revision>8</cp:revision>
  <dcterms:created xsi:type="dcterms:W3CDTF">2020-08-25T13:51:46Z</dcterms:created>
  <dcterms:modified xsi:type="dcterms:W3CDTF">2020-08-25T14:46:43Z</dcterms:modified>
</cp:coreProperties>
</file>