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683D-2EF3-48AF-ABEB-BE7854880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253414-8BA8-41CF-A165-290F58B28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934F3-6ACD-412D-8B21-5D6488A7BDC7}"/>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5" name="Footer Placeholder 4">
            <a:extLst>
              <a:ext uri="{FF2B5EF4-FFF2-40B4-BE49-F238E27FC236}">
                <a16:creationId xmlns:a16="http://schemas.microsoft.com/office/drawing/2014/main" id="{4F643FD7-EA6B-496F-B423-BF6140B45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62379-75DC-43D7-B570-8586B9B26ADA}"/>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3423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F4E6-299C-4094-9E8C-EC83472342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C2A4D4-A3F2-4294-A04F-A5FEBE246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1F936-9F1A-4CCB-989A-26DA30ADEF24}"/>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5" name="Footer Placeholder 4">
            <a:extLst>
              <a:ext uri="{FF2B5EF4-FFF2-40B4-BE49-F238E27FC236}">
                <a16:creationId xmlns:a16="http://schemas.microsoft.com/office/drawing/2014/main" id="{A33DB204-F8FB-48B0-98D0-75A187932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45BAD-0F34-42A1-8D1E-D01DF22188F3}"/>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399496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9492D-97DB-47DF-9222-1C0964B03D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64A854-7ABC-4A50-9FCD-6CC09DDCD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0A107-5DEB-4BB8-80B2-3E65D4A142A9}"/>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5" name="Footer Placeholder 4">
            <a:extLst>
              <a:ext uri="{FF2B5EF4-FFF2-40B4-BE49-F238E27FC236}">
                <a16:creationId xmlns:a16="http://schemas.microsoft.com/office/drawing/2014/main" id="{98484FCF-375C-4738-B381-F38D15852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4569C-677E-4FF8-8D25-45CBF0358794}"/>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218547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DC9-4DC7-4A54-A68B-33A456278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28DB9-A3CD-47E5-92ED-901101208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D2240-F4D7-4DBC-9F61-8D4AF79D7358}"/>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5" name="Footer Placeholder 4">
            <a:extLst>
              <a:ext uri="{FF2B5EF4-FFF2-40B4-BE49-F238E27FC236}">
                <a16:creationId xmlns:a16="http://schemas.microsoft.com/office/drawing/2014/main" id="{F9B81E36-51BC-4A50-AA62-82056A1DE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A595-EC1B-4FF0-A66A-8C3D83570673}"/>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39323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AB74-9932-4692-902C-B9E6CC8431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49E37A-16A5-4725-8CF6-A14AB1415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1C0526-44FF-40E3-BAA8-3DE82EC2855C}"/>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5" name="Footer Placeholder 4">
            <a:extLst>
              <a:ext uri="{FF2B5EF4-FFF2-40B4-BE49-F238E27FC236}">
                <a16:creationId xmlns:a16="http://schemas.microsoft.com/office/drawing/2014/main" id="{5C86AF7D-5315-459B-845D-1C3B2AA09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8B3D3-6ECA-4712-B3DA-7D61980CD882}"/>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213463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65B-C347-4D4A-AD18-1FAC03F30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B5890-AE58-4F0B-BAC2-2AAC570E4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5C2B32-B66A-440F-B528-80AF81D95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C76E8D-55B1-4BD6-9554-C15C9B117202}"/>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6" name="Footer Placeholder 5">
            <a:extLst>
              <a:ext uri="{FF2B5EF4-FFF2-40B4-BE49-F238E27FC236}">
                <a16:creationId xmlns:a16="http://schemas.microsoft.com/office/drawing/2014/main" id="{B78A2631-0FF2-4E55-A020-645F2AA9F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9C446-8B3C-47B3-9E73-3060613300B2}"/>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339489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5E5B-26DD-4EF2-BBA1-FCAD14C94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518CD2-F1B0-4342-8C31-4CCF93CCB6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F7589-F54A-4A62-BF16-24E4CA69D8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6F31A2-2D4E-4642-A16B-8957FE7FA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D3EF08-A06D-4158-926F-45F3A94C6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F1136-2F12-4A7A-9739-A3A1B829295C}"/>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8" name="Footer Placeholder 7">
            <a:extLst>
              <a:ext uri="{FF2B5EF4-FFF2-40B4-BE49-F238E27FC236}">
                <a16:creationId xmlns:a16="http://schemas.microsoft.com/office/drawing/2014/main" id="{315A16B8-C66D-4EBF-A71A-EADDDA7033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65A40-5950-4BDE-B1E5-3E9055CCDEBF}"/>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245031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710E-C5D2-40E3-BD6F-93CBE9507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8DDC46-4ED2-42DD-8293-2BDAEB378AD2}"/>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4" name="Footer Placeholder 3">
            <a:extLst>
              <a:ext uri="{FF2B5EF4-FFF2-40B4-BE49-F238E27FC236}">
                <a16:creationId xmlns:a16="http://schemas.microsoft.com/office/drawing/2014/main" id="{A844BF2F-9A1B-4FE9-A421-F440DA22F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52A86-AB65-4A3C-9C53-FEE8C761F2E9}"/>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363822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0B9E00-B254-4B38-847C-3DA521DC87CC}"/>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3" name="Footer Placeholder 2">
            <a:extLst>
              <a:ext uri="{FF2B5EF4-FFF2-40B4-BE49-F238E27FC236}">
                <a16:creationId xmlns:a16="http://schemas.microsoft.com/office/drawing/2014/main" id="{151EBE7A-4211-424B-A710-F513CF5884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5E38DF-9D0E-4C95-967F-8EAE11A8788C}"/>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313862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7CED-BC9C-472D-9807-18FC4FDC4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B89BF-C5B0-4E17-92C3-D23570AEF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2BA85-C543-4F6A-BF76-903BFAE84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A2235-9648-4C4B-B6DD-5D78108583CC}"/>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6" name="Footer Placeholder 5">
            <a:extLst>
              <a:ext uri="{FF2B5EF4-FFF2-40B4-BE49-F238E27FC236}">
                <a16:creationId xmlns:a16="http://schemas.microsoft.com/office/drawing/2014/main" id="{D95FBAA3-771D-40B0-ABD4-D1FEEB199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8ACC0-9793-4F57-8AC7-83A16015001E}"/>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56777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027B-4F1D-4C16-8713-435FBA78F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5226E3-93DE-448A-B0D5-FBD898AAC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2C774A-9D6A-41A1-B837-1BAF345E4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38A16-D525-45C3-B6EF-A8CA704C9635}"/>
              </a:ext>
            </a:extLst>
          </p:cNvPr>
          <p:cNvSpPr>
            <a:spLocks noGrp="1"/>
          </p:cNvSpPr>
          <p:nvPr>
            <p:ph type="dt" sz="half" idx="10"/>
          </p:nvPr>
        </p:nvSpPr>
        <p:spPr/>
        <p:txBody>
          <a:bodyPr/>
          <a:lstStyle/>
          <a:p>
            <a:fld id="{5CE1C8DD-7C72-4EDA-AEE1-03A55538EDEF}" type="datetimeFigureOut">
              <a:rPr lang="en-US" smtClean="0"/>
              <a:t>8/25/2020</a:t>
            </a:fld>
            <a:endParaRPr lang="en-US"/>
          </a:p>
        </p:txBody>
      </p:sp>
      <p:sp>
        <p:nvSpPr>
          <p:cNvPr id="6" name="Footer Placeholder 5">
            <a:extLst>
              <a:ext uri="{FF2B5EF4-FFF2-40B4-BE49-F238E27FC236}">
                <a16:creationId xmlns:a16="http://schemas.microsoft.com/office/drawing/2014/main" id="{99C90BF6-339C-4789-AE9C-AA150854D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F0DA9-5A3B-4F7E-B896-1E9BB0EA691C}"/>
              </a:ext>
            </a:extLst>
          </p:cNvPr>
          <p:cNvSpPr>
            <a:spLocks noGrp="1"/>
          </p:cNvSpPr>
          <p:nvPr>
            <p:ph type="sldNum" sz="quarter" idx="12"/>
          </p:nvPr>
        </p:nvSpPr>
        <p:spPr/>
        <p:txBody>
          <a:bodyPr/>
          <a:lstStyle/>
          <a:p>
            <a:fld id="{61D34ED0-9823-4257-BAD0-16556CFA5B60}" type="slidenum">
              <a:rPr lang="en-US" smtClean="0"/>
              <a:t>‹#›</a:t>
            </a:fld>
            <a:endParaRPr lang="en-US"/>
          </a:p>
        </p:txBody>
      </p:sp>
    </p:spTree>
    <p:extLst>
      <p:ext uri="{BB962C8B-B14F-4D97-AF65-F5344CB8AC3E}">
        <p14:creationId xmlns:p14="http://schemas.microsoft.com/office/powerpoint/2010/main" val="44367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AB52F-144D-4D0A-80A2-B9470C30B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5E09D5-1EAE-403A-A8F3-87408DFE1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EC130-DC02-4D20-906C-53DD945BD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1C8DD-7C72-4EDA-AEE1-03A55538EDEF}" type="datetimeFigureOut">
              <a:rPr lang="en-US" smtClean="0"/>
              <a:t>8/25/2020</a:t>
            </a:fld>
            <a:endParaRPr lang="en-US"/>
          </a:p>
        </p:txBody>
      </p:sp>
      <p:sp>
        <p:nvSpPr>
          <p:cNvPr id="5" name="Footer Placeholder 4">
            <a:extLst>
              <a:ext uri="{FF2B5EF4-FFF2-40B4-BE49-F238E27FC236}">
                <a16:creationId xmlns:a16="http://schemas.microsoft.com/office/drawing/2014/main" id="{9F27E121-F001-4CEE-899F-7C707360F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DB9D03-F60C-4E60-959E-D8D8BF0C7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34ED0-9823-4257-BAD0-16556CFA5B60}" type="slidenum">
              <a:rPr lang="en-US" smtClean="0"/>
              <a:t>‹#›</a:t>
            </a:fld>
            <a:endParaRPr lang="en-US"/>
          </a:p>
        </p:txBody>
      </p:sp>
    </p:spTree>
    <p:extLst>
      <p:ext uri="{BB962C8B-B14F-4D97-AF65-F5344CB8AC3E}">
        <p14:creationId xmlns:p14="http://schemas.microsoft.com/office/powerpoint/2010/main" val="9937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pngimg.com/download/5506"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BEA7-E086-4E8F-8987-B14C39DB6EE7}"/>
              </a:ext>
            </a:extLst>
          </p:cNvPr>
          <p:cNvSpPr>
            <a:spLocks noGrp="1"/>
          </p:cNvSpPr>
          <p:nvPr>
            <p:ph type="ctrTitle"/>
          </p:nvPr>
        </p:nvSpPr>
        <p:spPr>
          <a:xfrm>
            <a:off x="828551" y="1152781"/>
            <a:ext cx="10938933" cy="5061098"/>
          </a:xfrm>
        </p:spPr>
        <p:txBody>
          <a:bodyPr>
            <a:normAutofit fontScale="90000"/>
          </a:bodyPr>
          <a:lstStyle/>
          <a:p>
            <a:pPr algn="l">
              <a:lnSpc>
                <a:spcPct val="150000"/>
              </a:lnSpc>
            </a:pPr>
            <a:br>
              <a:rPr lang="en-US" sz="2700" b="1" baseline="30000" dirty="0">
                <a:solidFill>
                  <a:srgbClr val="000000"/>
                </a:solidFill>
                <a:latin typeface="Arial" panose="020B0604020202020204" pitchFamily="34" charset="0"/>
              </a:rPr>
            </a:br>
            <a:r>
              <a:rPr lang="en-US" sz="2200" b="1" i="0" baseline="30000" dirty="0">
                <a:solidFill>
                  <a:srgbClr val="000000"/>
                </a:solidFill>
                <a:effectLst/>
                <a:latin typeface="Rockwell" panose="02060603020205020403" pitchFamily="18" charset="0"/>
              </a:rPr>
              <a:t>10 </a:t>
            </a:r>
            <a:r>
              <a:rPr lang="en-US" sz="2200" b="0" i="0" dirty="0">
                <a:solidFill>
                  <a:srgbClr val="000000"/>
                </a:solidFill>
                <a:effectLst/>
                <a:latin typeface="Rockwell" panose="02060603020205020403" pitchFamily="18" charset="0"/>
              </a:rPr>
              <a:t>Finally, be strong in the Lord and in his mighty power. </a:t>
            </a:r>
            <a:r>
              <a:rPr lang="en-US" sz="2200" b="1" i="0" baseline="30000" dirty="0">
                <a:solidFill>
                  <a:srgbClr val="000000"/>
                </a:solidFill>
                <a:effectLst/>
                <a:latin typeface="Rockwell" panose="02060603020205020403" pitchFamily="18" charset="0"/>
              </a:rPr>
              <a:t>11 </a:t>
            </a:r>
            <a:r>
              <a:rPr lang="en-US" sz="2200" b="0" i="0" dirty="0">
                <a:solidFill>
                  <a:srgbClr val="000000"/>
                </a:solidFill>
                <a:effectLst/>
                <a:latin typeface="Rockwell" panose="02060603020205020403" pitchFamily="18" charset="0"/>
              </a:rPr>
              <a:t>Put on the full armor of God, so that you can take your stand against the devil’s schemes. </a:t>
            </a:r>
            <a:r>
              <a:rPr lang="en-US" sz="2200" b="1" i="0" baseline="30000" dirty="0">
                <a:solidFill>
                  <a:srgbClr val="000000"/>
                </a:solidFill>
                <a:effectLst/>
                <a:latin typeface="Rockwell" panose="02060603020205020403" pitchFamily="18" charset="0"/>
              </a:rPr>
              <a:t>12 </a:t>
            </a:r>
            <a:r>
              <a:rPr lang="en-US" sz="2200" b="0" i="0" dirty="0">
                <a:solidFill>
                  <a:srgbClr val="000000"/>
                </a:solidFill>
                <a:effectLst/>
                <a:latin typeface="Rockwell" panose="02060603020205020403" pitchFamily="18" charset="0"/>
              </a:rPr>
              <a:t>For our struggle is not against flesh and blood, but against the rulers, against the authorities, against the powers of this dark world and against the spiritual forces of evil in the heavenly realms. </a:t>
            </a:r>
            <a:r>
              <a:rPr lang="en-US" sz="2200" b="1" i="0" baseline="30000" dirty="0">
                <a:solidFill>
                  <a:srgbClr val="000000"/>
                </a:solidFill>
                <a:effectLst/>
                <a:latin typeface="Rockwell" panose="02060603020205020403" pitchFamily="18" charset="0"/>
              </a:rPr>
              <a:t>13 </a:t>
            </a:r>
            <a:r>
              <a:rPr lang="en-US" sz="2200" b="0" i="0" dirty="0">
                <a:solidFill>
                  <a:srgbClr val="000000"/>
                </a:solidFill>
                <a:effectLst/>
                <a:latin typeface="Rockwell" panose="02060603020205020403" pitchFamily="18" charset="0"/>
              </a:rPr>
              <a:t>Therefore put on the full armor of God, so that when the day of evil comes, you may be able to stand your ground, and after you have done everything, to stand. </a:t>
            </a:r>
            <a:r>
              <a:rPr lang="en-US" sz="2200" b="1" i="0" baseline="30000" dirty="0">
                <a:solidFill>
                  <a:srgbClr val="000000"/>
                </a:solidFill>
                <a:effectLst/>
                <a:latin typeface="Rockwell" panose="02060603020205020403" pitchFamily="18" charset="0"/>
              </a:rPr>
              <a:t>14 </a:t>
            </a:r>
            <a:r>
              <a:rPr lang="en-US" sz="2200" b="0" i="0" dirty="0">
                <a:solidFill>
                  <a:srgbClr val="000000"/>
                </a:solidFill>
                <a:effectLst/>
                <a:latin typeface="Rockwell" panose="02060603020205020403" pitchFamily="18" charset="0"/>
              </a:rPr>
              <a:t>Stand firm then, with the </a:t>
            </a:r>
            <a:r>
              <a:rPr lang="en-US" sz="2200" b="1" i="0" dirty="0">
                <a:solidFill>
                  <a:srgbClr val="000000"/>
                </a:solidFill>
                <a:effectLst/>
                <a:latin typeface="Rockwell" panose="02060603020205020403" pitchFamily="18" charset="0"/>
              </a:rPr>
              <a:t>belt of truth </a:t>
            </a:r>
            <a:r>
              <a:rPr lang="en-US" sz="2200" b="0" i="0" dirty="0">
                <a:solidFill>
                  <a:srgbClr val="000000"/>
                </a:solidFill>
                <a:effectLst/>
                <a:latin typeface="Rockwell" panose="02060603020205020403" pitchFamily="18" charset="0"/>
              </a:rPr>
              <a:t>buckled around your waist, with the </a:t>
            </a:r>
            <a:r>
              <a:rPr lang="en-US" sz="2200" b="1" i="0" dirty="0">
                <a:solidFill>
                  <a:srgbClr val="000000"/>
                </a:solidFill>
                <a:effectLst/>
                <a:latin typeface="Rockwell" panose="02060603020205020403" pitchFamily="18" charset="0"/>
              </a:rPr>
              <a:t>breastplate of righteousness </a:t>
            </a:r>
            <a:r>
              <a:rPr lang="en-US" sz="2200" b="0" i="0" dirty="0">
                <a:solidFill>
                  <a:srgbClr val="000000"/>
                </a:solidFill>
                <a:effectLst/>
                <a:latin typeface="Rockwell" panose="02060603020205020403" pitchFamily="18" charset="0"/>
              </a:rPr>
              <a:t>in place, </a:t>
            </a:r>
            <a:r>
              <a:rPr lang="en-US" sz="2200" b="1" i="0" baseline="30000" dirty="0">
                <a:solidFill>
                  <a:srgbClr val="000000"/>
                </a:solidFill>
                <a:effectLst/>
                <a:latin typeface="Rockwell" panose="02060603020205020403" pitchFamily="18" charset="0"/>
              </a:rPr>
              <a:t>15 </a:t>
            </a:r>
            <a:r>
              <a:rPr lang="en-US" sz="2200" b="0" i="0" dirty="0">
                <a:solidFill>
                  <a:srgbClr val="000000"/>
                </a:solidFill>
                <a:effectLst/>
                <a:latin typeface="Rockwell" panose="02060603020205020403" pitchFamily="18" charset="0"/>
              </a:rPr>
              <a:t>and with your </a:t>
            </a:r>
            <a:r>
              <a:rPr lang="en-US" sz="2200" b="1" i="0" dirty="0">
                <a:solidFill>
                  <a:srgbClr val="000000"/>
                </a:solidFill>
                <a:effectLst/>
                <a:latin typeface="Rockwell" panose="02060603020205020403" pitchFamily="18" charset="0"/>
              </a:rPr>
              <a:t>feet fitted with the readiness that comes from the gospel of peace</a:t>
            </a:r>
            <a:r>
              <a:rPr lang="en-US" sz="2200" b="0" i="0" dirty="0">
                <a:solidFill>
                  <a:srgbClr val="000000"/>
                </a:solidFill>
                <a:effectLst/>
                <a:latin typeface="Rockwell" panose="02060603020205020403" pitchFamily="18" charset="0"/>
              </a:rPr>
              <a:t>. </a:t>
            </a:r>
            <a:r>
              <a:rPr lang="en-US" sz="2200" b="1" i="0" baseline="30000" dirty="0">
                <a:solidFill>
                  <a:srgbClr val="000000"/>
                </a:solidFill>
                <a:effectLst/>
                <a:latin typeface="Rockwell" panose="02060603020205020403" pitchFamily="18" charset="0"/>
              </a:rPr>
              <a:t>16 </a:t>
            </a:r>
            <a:r>
              <a:rPr lang="en-US" sz="2200" b="0" i="0" dirty="0">
                <a:solidFill>
                  <a:srgbClr val="000000"/>
                </a:solidFill>
                <a:effectLst/>
                <a:latin typeface="Rockwell" panose="02060603020205020403" pitchFamily="18" charset="0"/>
              </a:rPr>
              <a:t>In addition to all this, take up the shield of faith, with which you can extinguish all the flaming arrows of the evil one. </a:t>
            </a:r>
            <a:r>
              <a:rPr lang="en-US" sz="2200" b="1" i="0" baseline="30000" dirty="0">
                <a:solidFill>
                  <a:srgbClr val="000000"/>
                </a:solidFill>
                <a:effectLst/>
                <a:latin typeface="Rockwell" panose="02060603020205020403" pitchFamily="18" charset="0"/>
              </a:rPr>
              <a:t>17 </a:t>
            </a:r>
            <a:r>
              <a:rPr lang="en-US" sz="2200" b="0" i="0" dirty="0">
                <a:solidFill>
                  <a:srgbClr val="000000"/>
                </a:solidFill>
                <a:effectLst/>
                <a:latin typeface="Rockwell" panose="02060603020205020403" pitchFamily="18" charset="0"/>
              </a:rPr>
              <a:t>Take the helmet of salvation and the sword of the Spirit, which is the word of God.  </a:t>
            </a:r>
            <a:r>
              <a:rPr lang="en-US" sz="1800" dirty="0">
                <a:solidFill>
                  <a:srgbClr val="000000"/>
                </a:solidFill>
                <a:latin typeface="Rockwell" panose="02060603020205020403" pitchFamily="18" charset="0"/>
              </a:rPr>
              <a:t>Ephesians 6:10-17 NIV</a:t>
            </a:r>
            <a:endParaRPr lang="en-US" sz="2400" b="1" dirty="0">
              <a:latin typeface="Rockwell" panose="02060603020205020403" pitchFamily="18" charset="0"/>
            </a:endParaRPr>
          </a:p>
        </p:txBody>
      </p:sp>
      <p:sp>
        <p:nvSpPr>
          <p:cNvPr id="3" name="TextBox 2">
            <a:extLst>
              <a:ext uri="{FF2B5EF4-FFF2-40B4-BE49-F238E27FC236}">
                <a16:creationId xmlns:a16="http://schemas.microsoft.com/office/drawing/2014/main" id="{150C4D93-8E2F-4202-A1AF-05073BC3175A}"/>
              </a:ext>
            </a:extLst>
          </p:cNvPr>
          <p:cNvSpPr txBox="1"/>
          <p:nvPr/>
        </p:nvSpPr>
        <p:spPr>
          <a:xfrm>
            <a:off x="531628" y="691116"/>
            <a:ext cx="11079125" cy="461665"/>
          </a:xfrm>
          <a:prstGeom prst="rect">
            <a:avLst/>
          </a:prstGeom>
          <a:noFill/>
        </p:spPr>
        <p:txBody>
          <a:bodyPr wrap="square" rtlCol="0">
            <a:spAutoFit/>
          </a:bodyPr>
          <a:lstStyle/>
          <a:p>
            <a:pPr algn="ctr"/>
            <a:r>
              <a:rPr lang="en-US" sz="2400" dirty="0">
                <a:latin typeface="Algerian" panose="04020705040A02060702" pitchFamily="82" charset="0"/>
              </a:rPr>
              <a:t>SPIRITUAL EQUIPMENT TO PREPARE FOR SERVICE</a:t>
            </a:r>
          </a:p>
        </p:txBody>
      </p:sp>
    </p:spTree>
    <p:extLst>
      <p:ext uri="{BB962C8B-B14F-4D97-AF65-F5344CB8AC3E}">
        <p14:creationId xmlns:p14="http://schemas.microsoft.com/office/powerpoint/2010/main" val="422004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a:extLst>
              <a:ext uri="{FF2B5EF4-FFF2-40B4-BE49-F238E27FC236}">
                <a16:creationId xmlns:a16="http://schemas.microsoft.com/office/drawing/2014/main" id="{E2C486FD-3DE8-49CD-B6E3-F40CD17800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47711" y="4051073"/>
            <a:ext cx="1914817" cy="25735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a:extLst>
              <a:ext uri="{FF2B5EF4-FFF2-40B4-BE49-F238E27FC236}">
                <a16:creationId xmlns:a16="http://schemas.microsoft.com/office/drawing/2014/main" id="{107125B5-9EEB-458B-A483-3480DA5724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9041" y="1099958"/>
            <a:ext cx="2240293" cy="211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a:extLst>
              <a:ext uri="{FF2B5EF4-FFF2-40B4-BE49-F238E27FC236}">
                <a16:creationId xmlns:a16="http://schemas.microsoft.com/office/drawing/2014/main" id="{2BD64498-A365-4A36-B60E-9105C4661C2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11916" y="1968969"/>
            <a:ext cx="2525002" cy="17534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2997A4EC-EE1E-4E75-888B-A81EA84287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66802" y="3913078"/>
            <a:ext cx="1445624" cy="2165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sitting, table, computer, computer&#10;&#10;Description automatically generated">
            <a:extLst>
              <a:ext uri="{FF2B5EF4-FFF2-40B4-BE49-F238E27FC236}">
                <a16:creationId xmlns:a16="http://schemas.microsoft.com/office/drawing/2014/main" id="{DF711348-5613-4B51-A7BA-F70E0664D6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0055408">
            <a:off x="7635054" y="4106074"/>
            <a:ext cx="3620994" cy="1509336"/>
          </a:xfrm>
          <a:prstGeom prst="rect">
            <a:avLst/>
          </a:prstGeom>
        </p:spPr>
      </p:pic>
      <p:pic>
        <p:nvPicPr>
          <p:cNvPr id="1027" name="Picture 3">
            <a:extLst>
              <a:ext uri="{FF2B5EF4-FFF2-40B4-BE49-F238E27FC236}">
                <a16:creationId xmlns:a16="http://schemas.microsoft.com/office/drawing/2014/main" id="{0487019D-4C7C-49F1-8D4C-832880B7403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24858" y="1124327"/>
            <a:ext cx="3129511" cy="16429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2E6C32A-133A-4E1C-B1E1-364494E30187}"/>
              </a:ext>
            </a:extLst>
          </p:cNvPr>
          <p:cNvSpPr txBox="1"/>
          <p:nvPr/>
        </p:nvSpPr>
        <p:spPr>
          <a:xfrm>
            <a:off x="1158949" y="361507"/>
            <a:ext cx="9494874" cy="646331"/>
          </a:xfrm>
          <a:prstGeom prst="rect">
            <a:avLst/>
          </a:prstGeom>
          <a:noFill/>
        </p:spPr>
        <p:txBody>
          <a:bodyPr wrap="square" rtlCol="0">
            <a:spAutoFit/>
          </a:bodyPr>
          <a:lstStyle/>
          <a:p>
            <a:pPr algn="ctr"/>
            <a:r>
              <a:rPr lang="en-US" dirty="0">
                <a:latin typeface="Algerian" panose="04020705040A02060702" pitchFamily="82" charset="0"/>
              </a:rPr>
              <a:t>SPIRITUAL EQUIPMENT (“the armor of god”)</a:t>
            </a:r>
            <a:br>
              <a:rPr lang="en-US" dirty="0">
                <a:latin typeface="Algerian" panose="04020705040A02060702" pitchFamily="82" charset="0"/>
              </a:rPr>
            </a:br>
            <a:r>
              <a:rPr lang="en-US">
                <a:latin typeface="Algerian" panose="04020705040A02060702" pitchFamily="82" charset="0"/>
              </a:rPr>
              <a:t>for preparing </a:t>
            </a:r>
            <a:r>
              <a:rPr lang="en-US" dirty="0">
                <a:latin typeface="Algerian" panose="04020705040A02060702" pitchFamily="82" charset="0"/>
              </a:rPr>
              <a:t>TO REACH OUR POTENTIAL</a:t>
            </a:r>
          </a:p>
        </p:txBody>
      </p:sp>
      <p:sp>
        <p:nvSpPr>
          <p:cNvPr id="3" name="TextBox 2">
            <a:extLst>
              <a:ext uri="{FF2B5EF4-FFF2-40B4-BE49-F238E27FC236}">
                <a16:creationId xmlns:a16="http://schemas.microsoft.com/office/drawing/2014/main" id="{7DF72D17-4D25-46AD-A27F-026AEA14827D}"/>
              </a:ext>
            </a:extLst>
          </p:cNvPr>
          <p:cNvSpPr txBox="1"/>
          <p:nvPr/>
        </p:nvSpPr>
        <p:spPr>
          <a:xfrm>
            <a:off x="386694" y="2897296"/>
            <a:ext cx="3003126" cy="369332"/>
          </a:xfrm>
          <a:prstGeom prst="rect">
            <a:avLst/>
          </a:prstGeom>
          <a:noFill/>
        </p:spPr>
        <p:txBody>
          <a:bodyPr wrap="square" rtlCol="0">
            <a:spAutoFit/>
          </a:bodyPr>
          <a:lstStyle/>
          <a:p>
            <a:r>
              <a:rPr lang="en-US" dirty="0">
                <a:latin typeface="Rockwell" panose="02060603020205020403" pitchFamily="18" charset="0"/>
              </a:rPr>
              <a:t>1. The belt of __ __ __ __ __</a:t>
            </a:r>
          </a:p>
        </p:txBody>
      </p:sp>
      <p:sp>
        <p:nvSpPr>
          <p:cNvPr id="4" name="TextBox 3">
            <a:extLst>
              <a:ext uri="{FF2B5EF4-FFF2-40B4-BE49-F238E27FC236}">
                <a16:creationId xmlns:a16="http://schemas.microsoft.com/office/drawing/2014/main" id="{04F48A93-353E-400B-8A74-A4BEEB89829B}"/>
              </a:ext>
            </a:extLst>
          </p:cNvPr>
          <p:cNvSpPr txBox="1"/>
          <p:nvPr/>
        </p:nvSpPr>
        <p:spPr>
          <a:xfrm>
            <a:off x="8568765" y="5337830"/>
            <a:ext cx="3075888" cy="923330"/>
          </a:xfrm>
          <a:prstGeom prst="rect">
            <a:avLst/>
          </a:prstGeom>
          <a:noFill/>
        </p:spPr>
        <p:txBody>
          <a:bodyPr wrap="square" rtlCol="0">
            <a:spAutoFit/>
          </a:bodyPr>
          <a:lstStyle/>
          <a:p>
            <a:pPr algn="ctr"/>
            <a:r>
              <a:rPr lang="en-US" dirty="0">
                <a:latin typeface="Rockwell" panose="02060603020205020403" pitchFamily="18" charset="0"/>
              </a:rPr>
              <a:t>6. The sword of the Spirit, which is the __ __ __ __ of __ __ __</a:t>
            </a:r>
          </a:p>
        </p:txBody>
      </p:sp>
      <p:sp>
        <p:nvSpPr>
          <p:cNvPr id="5" name="TextBox 4">
            <a:extLst>
              <a:ext uri="{FF2B5EF4-FFF2-40B4-BE49-F238E27FC236}">
                <a16:creationId xmlns:a16="http://schemas.microsoft.com/office/drawing/2014/main" id="{A74F3521-6AC6-43C7-87B4-ADB14A8DBB2F}"/>
              </a:ext>
            </a:extLst>
          </p:cNvPr>
          <p:cNvSpPr txBox="1"/>
          <p:nvPr/>
        </p:nvSpPr>
        <p:spPr>
          <a:xfrm>
            <a:off x="5818512" y="4349612"/>
            <a:ext cx="2804494" cy="646331"/>
          </a:xfrm>
          <a:prstGeom prst="rect">
            <a:avLst/>
          </a:prstGeom>
          <a:noFill/>
        </p:spPr>
        <p:txBody>
          <a:bodyPr wrap="square" rtlCol="0">
            <a:spAutoFit/>
          </a:bodyPr>
          <a:lstStyle/>
          <a:p>
            <a:r>
              <a:rPr lang="en-US" dirty="0">
                <a:latin typeface="Rockwell" panose="02060603020205020403" pitchFamily="18" charset="0"/>
              </a:rPr>
              <a:t>5. The helmet of </a:t>
            </a:r>
          </a:p>
          <a:p>
            <a:r>
              <a:rPr lang="en-US" dirty="0">
                <a:latin typeface="Rockwell" panose="02060603020205020403" pitchFamily="18" charset="0"/>
              </a:rPr>
              <a:t>__ __ __ __ __ __ __ __ __</a:t>
            </a:r>
          </a:p>
        </p:txBody>
      </p:sp>
      <p:sp>
        <p:nvSpPr>
          <p:cNvPr id="6" name="TextBox 5">
            <a:extLst>
              <a:ext uri="{FF2B5EF4-FFF2-40B4-BE49-F238E27FC236}">
                <a16:creationId xmlns:a16="http://schemas.microsoft.com/office/drawing/2014/main" id="{3DA29A72-1E98-46BD-9079-99EFA6FEF54F}"/>
              </a:ext>
            </a:extLst>
          </p:cNvPr>
          <p:cNvSpPr txBox="1"/>
          <p:nvPr/>
        </p:nvSpPr>
        <p:spPr>
          <a:xfrm>
            <a:off x="549174" y="6142211"/>
            <a:ext cx="3252903" cy="369332"/>
          </a:xfrm>
          <a:prstGeom prst="rect">
            <a:avLst/>
          </a:prstGeom>
          <a:noFill/>
        </p:spPr>
        <p:txBody>
          <a:bodyPr wrap="square" rtlCol="0">
            <a:spAutoFit/>
          </a:bodyPr>
          <a:lstStyle/>
          <a:p>
            <a:r>
              <a:rPr lang="en-US" dirty="0">
                <a:latin typeface="Rockwell" panose="02060603020205020403" pitchFamily="18" charset="0"/>
              </a:rPr>
              <a:t>4. The shield of __ __ __ __ __</a:t>
            </a:r>
          </a:p>
        </p:txBody>
      </p:sp>
      <p:sp>
        <p:nvSpPr>
          <p:cNvPr id="7" name="TextBox 6">
            <a:extLst>
              <a:ext uri="{FF2B5EF4-FFF2-40B4-BE49-F238E27FC236}">
                <a16:creationId xmlns:a16="http://schemas.microsoft.com/office/drawing/2014/main" id="{A58FCCE0-DDA5-4E26-AAD6-22DB28E7B247}"/>
              </a:ext>
            </a:extLst>
          </p:cNvPr>
          <p:cNvSpPr txBox="1"/>
          <p:nvPr/>
        </p:nvSpPr>
        <p:spPr>
          <a:xfrm>
            <a:off x="8164007" y="1118870"/>
            <a:ext cx="3436862" cy="923330"/>
          </a:xfrm>
          <a:prstGeom prst="rect">
            <a:avLst/>
          </a:prstGeom>
          <a:noFill/>
        </p:spPr>
        <p:txBody>
          <a:bodyPr wrap="square" rtlCol="0">
            <a:spAutoFit/>
          </a:bodyPr>
          <a:lstStyle/>
          <a:p>
            <a:pPr algn="ctr"/>
            <a:r>
              <a:rPr lang="en-US" dirty="0">
                <a:latin typeface="Rockwell" panose="02060603020205020403" pitchFamily="18" charset="0"/>
              </a:rPr>
              <a:t>3. Our feet fitted with the readiness that comes from with the gospel of __ __ __ __ __</a:t>
            </a:r>
          </a:p>
        </p:txBody>
      </p:sp>
      <p:sp>
        <p:nvSpPr>
          <p:cNvPr id="8" name="TextBox 7">
            <a:extLst>
              <a:ext uri="{FF2B5EF4-FFF2-40B4-BE49-F238E27FC236}">
                <a16:creationId xmlns:a16="http://schemas.microsoft.com/office/drawing/2014/main" id="{5384F1BE-6170-4BAF-9E9F-F7EF4860E7AE}"/>
              </a:ext>
            </a:extLst>
          </p:cNvPr>
          <p:cNvSpPr txBox="1"/>
          <p:nvPr/>
        </p:nvSpPr>
        <p:spPr>
          <a:xfrm>
            <a:off x="4012813" y="3243323"/>
            <a:ext cx="3961937" cy="646331"/>
          </a:xfrm>
          <a:prstGeom prst="rect">
            <a:avLst/>
          </a:prstGeom>
          <a:noFill/>
        </p:spPr>
        <p:txBody>
          <a:bodyPr wrap="square" rtlCol="0">
            <a:spAutoFit/>
          </a:bodyPr>
          <a:lstStyle/>
          <a:p>
            <a:pPr algn="ctr"/>
            <a:r>
              <a:rPr lang="en-US" dirty="0">
                <a:latin typeface="Rockwell" panose="02060603020205020403" pitchFamily="18" charset="0"/>
              </a:rPr>
              <a:t>2. The breast plate of </a:t>
            </a:r>
          </a:p>
          <a:p>
            <a:r>
              <a:rPr lang="en-US" dirty="0">
                <a:latin typeface="Rockwell" panose="02060603020205020403" pitchFamily="18" charset="0"/>
              </a:rPr>
              <a:t>__ __ __ __ __ __ __ __ __ __ __ __ __</a:t>
            </a:r>
          </a:p>
        </p:txBody>
      </p:sp>
    </p:spTree>
    <p:extLst>
      <p:ext uri="{BB962C8B-B14F-4D97-AF65-F5344CB8AC3E}">
        <p14:creationId xmlns:p14="http://schemas.microsoft.com/office/powerpoint/2010/main" val="102056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317</Words>
  <Application>Microsoft Office PowerPoint</Application>
  <PresentationFormat>Widescreen</PresentationFormat>
  <Paragraphs>11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Algerian</vt:lpstr>
      <vt:lpstr>Arial</vt:lpstr>
      <vt:lpstr>Calibri</vt:lpstr>
      <vt:lpstr>Calibri Light</vt:lpstr>
      <vt:lpstr>Rockwell</vt:lpstr>
      <vt:lpstr>Office Theme</vt:lpstr>
      <vt:lpstr> 10 Finally, be strong in the Lord and in his mighty power. 11 Put on the full armor of God, so that you can take your stand against the devil’s schemes. 12 For our struggle is not against flesh and blood, but against the rulers, against the authorities, against the powers of this dark world and against the spiritual forces of evil in the heavenly realms. 13 Therefore put on the full armor of God, so that when the day of evil comes, you may be able to stand your ground, and after you have done everything, to stand. 14 Stand firm then, with the belt of truth buckled around your waist, with the breastplate of righteousness in place, 15 and with your feet fitted with the readiness that comes from the gospel of peace. 16 In addition to all this, take up the shield of faith, with which you can extinguish all the flaming arrows of the evil one. 17 Take the helmet of salvation and the sword of the Spirit, which is the word of God.  Ephesians 6:10-17 NIV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Edwards</dc:creator>
  <cp:lastModifiedBy>Joyce Edwards</cp:lastModifiedBy>
  <cp:revision>11</cp:revision>
  <dcterms:created xsi:type="dcterms:W3CDTF">2020-08-25T01:41:56Z</dcterms:created>
  <dcterms:modified xsi:type="dcterms:W3CDTF">2020-08-25T15:29:36Z</dcterms:modified>
</cp:coreProperties>
</file>