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7" r:id="rId7"/>
    <p:sldId id="280" r:id="rId8"/>
    <p:sldId id="267" r:id="rId9"/>
    <p:sldId id="269" r:id="rId10"/>
    <p:sldId id="270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B05"/>
    <a:srgbClr val="0C0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56FC-4762-4893-9AFE-784CC7457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8" y="641035"/>
            <a:ext cx="9506074" cy="282715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ENVISIONING OUR POTENTIAL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1378B-BBDC-4D25-BAE7-2383F1F7F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363" y="3700057"/>
            <a:ext cx="9506073" cy="10968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IN THE SERVICE OF KINGDOM BUILDING </a:t>
            </a:r>
          </a:p>
        </p:txBody>
      </p:sp>
    </p:spTree>
    <p:extLst>
      <p:ext uri="{BB962C8B-B14F-4D97-AF65-F5344CB8AC3E}">
        <p14:creationId xmlns:p14="http://schemas.microsoft.com/office/powerpoint/2010/main" val="198575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88587-9CD6-41AD-B5CB-86585BF21D61}"/>
              </a:ext>
            </a:extLst>
          </p:cNvPr>
          <p:cNvSpPr txBox="1"/>
          <p:nvPr/>
        </p:nvSpPr>
        <p:spPr>
          <a:xfrm>
            <a:off x="300446" y="757457"/>
            <a:ext cx="5342708" cy="46166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AREA 5. </a:t>
            </a:r>
          </a:p>
          <a:p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SERVICE FOR </a:t>
            </a:r>
          </a:p>
          <a:p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KINGDOM-BUILDING</a:t>
            </a:r>
          </a:p>
          <a:p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IN THE CHURCH</a:t>
            </a:r>
          </a:p>
          <a:p>
            <a:endParaRPr lang="en-US" sz="4000" dirty="0">
              <a:ln w="12700">
                <a:noFill/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  <a:p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	</a:t>
            </a:r>
            <a:r>
              <a:rPr lang="en-US" sz="4000" dirty="0">
                <a:ln w="1270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									</a:t>
            </a:r>
          </a:p>
          <a:p>
            <a:endParaRPr lang="en-US" dirty="0">
              <a:ln w="12700">
                <a:solidFill>
                  <a:schemeClr val="tx1"/>
                </a:solidFill>
              </a:ln>
              <a:solidFill>
                <a:srgbClr val="BFBB05"/>
              </a:solidFill>
            </a:endParaRPr>
          </a:p>
          <a:p>
            <a:endParaRPr lang="en-US" dirty="0">
              <a:solidFill>
                <a:srgbClr val="BFBB05"/>
              </a:solidFill>
            </a:endParaRPr>
          </a:p>
          <a:p>
            <a:endParaRPr lang="en-US" dirty="0">
              <a:solidFill>
                <a:srgbClr val="BFBB05"/>
              </a:solidFill>
            </a:endParaRPr>
          </a:p>
        </p:txBody>
      </p:sp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6AA1F36-C880-469F-95DF-C5A53A7D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8307" y="384858"/>
            <a:ext cx="6225407" cy="6088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AC778-EA60-403E-8C55-D3DCD7A59ABB}"/>
              </a:ext>
            </a:extLst>
          </p:cNvPr>
          <p:cNvSpPr txBox="1"/>
          <p:nvPr/>
        </p:nvSpPr>
        <p:spPr>
          <a:xfrm>
            <a:off x="300446" y="4812530"/>
            <a:ext cx="418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Abadi" panose="020B0604020104020204" pitchFamily="34" charset="0"/>
              </a:rPr>
              <a:t>Members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Abadi" panose="020B0604020104020204" pitchFamily="34" charset="0"/>
              </a:rPr>
              <a:t>St. Philips AMEZ Church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Abadi" panose="020B0604020104020204" pitchFamily="34" charset="0"/>
              </a:rPr>
              <a:t>Nyack, NY</a:t>
            </a:r>
          </a:p>
        </p:txBody>
      </p:sp>
    </p:spTree>
    <p:extLst>
      <p:ext uri="{BB962C8B-B14F-4D97-AF65-F5344CB8AC3E}">
        <p14:creationId xmlns:p14="http://schemas.microsoft.com/office/powerpoint/2010/main" val="268987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itual Fervor - I Live For JESUS !">
            <a:extLst>
              <a:ext uri="{FF2B5EF4-FFF2-40B4-BE49-F238E27FC236}">
                <a16:creationId xmlns:a16="http://schemas.microsoft.com/office/drawing/2014/main" id="{D020D0FF-E6F5-423A-AC8F-6D5DB242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0" y="197956"/>
            <a:ext cx="7166345" cy="59544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10FD715-4DCE-4779-B634-EC78315EA2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FE6BB-DFB2-4080-9B5E-076EF5DDE6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98F795-67CE-4BCE-A922-8583EE23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72" y="1179150"/>
            <a:ext cx="3935363" cy="4463889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reaching OUR POTENTIAL: </a:t>
            </a:r>
            <a:br>
              <a:rPr lang="en-US" sz="4000" dirty="0">
                <a:latin typeface="Algerian" panose="04020705040A02060702" pitchFamily="82" charset="0"/>
              </a:rPr>
            </a:br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4000" dirty="0">
                <a:latin typeface="Algerian" panose="04020705040A02060702" pitchFamily="82" charset="0"/>
              </a:rPr>
              <a:t>witnessing &amp; serving for Kingdom building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6A66-FC54-4BF8-9AD0-6FA43C4B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575" y="687088"/>
            <a:ext cx="5029660" cy="5483823"/>
          </a:xfrm>
        </p:spPr>
        <p:txBody>
          <a:bodyPr anchor="ctr">
            <a:normAutofit/>
          </a:bodyPr>
          <a:lstStyle/>
          <a:p>
            <a:r>
              <a:rPr lang="en-US" sz="4000" dirty="0">
                <a:ln w="0"/>
                <a:solidFill>
                  <a:schemeClr val="bg2"/>
                </a:solidFill>
                <a:latin typeface="Algerian" panose="04020705040A02060702" pitchFamily="82" charset="0"/>
              </a:rPr>
              <a:t>Home</a:t>
            </a:r>
          </a:p>
          <a:p>
            <a:r>
              <a:rPr lang="en-US" sz="4000" dirty="0">
                <a:ln w="0"/>
                <a:solidFill>
                  <a:schemeClr val="bg2"/>
                </a:solidFill>
                <a:latin typeface="Algerian" panose="04020705040A02060702" pitchFamily="82" charset="0"/>
              </a:rPr>
              <a:t>Personal life</a:t>
            </a:r>
          </a:p>
          <a:p>
            <a:r>
              <a:rPr lang="en-US" sz="4000" dirty="0">
                <a:ln w="0"/>
                <a:solidFill>
                  <a:schemeClr val="bg2"/>
                </a:solidFill>
                <a:latin typeface="Algerian" panose="04020705040A02060702" pitchFamily="82" charset="0"/>
              </a:rPr>
              <a:t>workplace</a:t>
            </a:r>
          </a:p>
          <a:p>
            <a:r>
              <a:rPr lang="en-US" sz="40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Community </a:t>
            </a:r>
          </a:p>
          <a:p>
            <a:r>
              <a:rPr lang="en-US" sz="40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7E92A4-A02F-4FEB-9807-26645C8039D9}"/>
              </a:ext>
            </a:extLst>
          </p:cNvPr>
          <p:cNvSpPr txBox="1"/>
          <p:nvPr/>
        </p:nvSpPr>
        <p:spPr>
          <a:xfrm>
            <a:off x="972254" y="395885"/>
            <a:ext cx="86733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PERSONAL POTENTIAL 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Family Life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Personal Life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Workplace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Community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Church</a:t>
            </a:r>
          </a:p>
          <a:p>
            <a:endParaRPr lang="en-US" sz="4000" i="1" spc="300" dirty="0">
              <a:solidFill>
                <a:schemeClr val="accent6">
                  <a:lumMod val="60000"/>
                  <a:lumOff val="4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A0520CB-24A4-4150-87CD-EF6E492C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89" y="2387556"/>
            <a:ext cx="3106270" cy="413308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4587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en percent of the brain myth - Wikipedia">
            <a:extLst>
              <a:ext uri="{FF2B5EF4-FFF2-40B4-BE49-F238E27FC236}">
                <a16:creationId xmlns:a16="http://schemas.microsoft.com/office/drawing/2014/main" id="{E75B99BE-7704-4838-B8AD-8528DD22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983" y="1123527"/>
            <a:ext cx="537002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1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DE82EBD-A3B3-4D1F-8826-25FE433E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8" y="265149"/>
            <a:ext cx="11249247" cy="63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6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D5F704-06F7-4C7D-99FA-A02D27AA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" y="434888"/>
            <a:ext cx="11087100" cy="3873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18EEF-401E-4D38-8999-3DEEBE23FC8C}"/>
              </a:ext>
            </a:extLst>
          </p:cNvPr>
          <p:cNvSpPr txBox="1"/>
          <p:nvPr/>
        </p:nvSpPr>
        <p:spPr>
          <a:xfrm>
            <a:off x="291192" y="4066888"/>
            <a:ext cx="1134835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88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=</a:t>
            </a:r>
            <a:r>
              <a:rPr lang="en-US" sz="11500" dirty="0">
                <a:ln w="38100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Making Disciples</a:t>
            </a:r>
          </a:p>
        </p:txBody>
      </p:sp>
    </p:spTree>
    <p:extLst>
      <p:ext uri="{BB962C8B-B14F-4D97-AF65-F5344CB8AC3E}">
        <p14:creationId xmlns:p14="http://schemas.microsoft.com/office/powerpoint/2010/main" val="169259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-people-talking - Diverse City Orlando">
            <a:extLst>
              <a:ext uri="{FF2B5EF4-FFF2-40B4-BE49-F238E27FC236}">
                <a16:creationId xmlns:a16="http://schemas.microsoft.com/office/drawing/2014/main" id="{E901C8E7-C259-4408-AE8B-F87F0394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24" y="1151860"/>
            <a:ext cx="9541322" cy="48342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59A795-FC89-4948-A468-D79AB7CA99EA}"/>
              </a:ext>
            </a:extLst>
          </p:cNvPr>
          <p:cNvSpPr txBox="1"/>
          <p:nvPr/>
        </p:nvSpPr>
        <p:spPr>
          <a:xfrm>
            <a:off x="0" y="443312"/>
            <a:ext cx="10255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Algerian" panose="04020705040A02060702" pitchFamily="82" charset="0"/>
              </a:rPr>
              <a:t>Area 1. witnessing for Kingdom-Building in Our homes </a:t>
            </a:r>
          </a:p>
        </p:txBody>
      </p:sp>
    </p:spTree>
    <p:extLst>
      <p:ext uri="{BB962C8B-B14F-4D97-AF65-F5344CB8AC3E}">
        <p14:creationId xmlns:p14="http://schemas.microsoft.com/office/powerpoint/2010/main" val="394317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rner African American Services Council (TAASC) | Geriatrics ...">
            <a:extLst>
              <a:ext uri="{FF2B5EF4-FFF2-40B4-BE49-F238E27FC236}">
                <a16:creationId xmlns:a16="http://schemas.microsoft.com/office/drawing/2014/main" id="{59153085-703A-41E3-890E-65EEB455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57" y="1023937"/>
            <a:ext cx="8877300" cy="481012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833BD-A994-4C84-9E2A-1D84DC0E312E}"/>
              </a:ext>
            </a:extLst>
          </p:cNvPr>
          <p:cNvSpPr txBox="1"/>
          <p:nvPr/>
        </p:nvSpPr>
        <p:spPr>
          <a:xfrm>
            <a:off x="1657350" y="1122744"/>
            <a:ext cx="4141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lgerian" panose="04020705040A02060702" pitchFamily="82" charset="0"/>
              </a:rPr>
              <a:t>Area 2. witnessing for Kingdom-Building with Our Friends </a:t>
            </a:r>
          </a:p>
        </p:txBody>
      </p:sp>
    </p:spTree>
    <p:extLst>
      <p:ext uri="{BB962C8B-B14F-4D97-AF65-F5344CB8AC3E}">
        <p14:creationId xmlns:p14="http://schemas.microsoft.com/office/powerpoint/2010/main" val="369874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white shirt&#10;&#10;Description generated with high confidence">
            <a:extLst>
              <a:ext uri="{FF2B5EF4-FFF2-40B4-BE49-F238E27FC236}">
                <a16:creationId xmlns:a16="http://schemas.microsoft.com/office/drawing/2014/main" id="{D08B15F2-CD85-42F5-8A4C-65569175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30" y="361506"/>
            <a:ext cx="9219243" cy="61349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4A81C-6F94-4530-8BB2-5D43CDA5B716}"/>
              </a:ext>
            </a:extLst>
          </p:cNvPr>
          <p:cNvSpPr txBox="1"/>
          <p:nvPr/>
        </p:nvSpPr>
        <p:spPr>
          <a:xfrm>
            <a:off x="4404873" y="4854493"/>
            <a:ext cx="8369065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6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AREA 3. witnessing FOR KINGDOM BUILDING IN THE WORKPLACE	</a:t>
            </a:r>
            <a:r>
              <a:rPr lang="en-US" sz="4000" dirty="0">
                <a:ln w="1270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										</a:t>
            </a:r>
          </a:p>
          <a:p>
            <a:endParaRPr lang="en-US" dirty="0">
              <a:ln w="12700">
                <a:solidFill>
                  <a:schemeClr val="tx1"/>
                </a:solidFill>
              </a:ln>
              <a:solidFill>
                <a:srgbClr val="BFBB05"/>
              </a:solidFill>
            </a:endParaRPr>
          </a:p>
          <a:p>
            <a:endParaRPr lang="en-US" dirty="0">
              <a:solidFill>
                <a:srgbClr val="BFBB05"/>
              </a:solidFill>
            </a:endParaRPr>
          </a:p>
          <a:p>
            <a:endParaRPr lang="en-US" dirty="0">
              <a:solidFill>
                <a:srgbClr val="BFBB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5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BB870CB3-8319-4001-A7B1-90D0AD81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71" y="73818"/>
            <a:ext cx="8675606" cy="6736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648B5-C11C-4B30-BF84-B79322C43A1A}"/>
              </a:ext>
            </a:extLst>
          </p:cNvPr>
          <p:cNvSpPr txBox="1"/>
          <p:nvPr/>
        </p:nvSpPr>
        <p:spPr>
          <a:xfrm>
            <a:off x="-69669" y="543750"/>
            <a:ext cx="8369065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AREA 4. witnessing FOR KINGDOM BUILDING </a:t>
            </a:r>
            <a:r>
              <a:rPr lang="en-US" sz="4000" b="1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IN</a:t>
            </a:r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 THE community</a:t>
            </a:r>
          </a:p>
          <a:p>
            <a:r>
              <a:rPr lang="en-US" sz="4000" dirty="0">
                <a:ln w="1270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	</a:t>
            </a:r>
            <a:r>
              <a:rPr lang="en-US" sz="4000" dirty="0">
                <a:ln w="1270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									</a:t>
            </a:r>
          </a:p>
          <a:p>
            <a:endParaRPr lang="en-US" dirty="0">
              <a:ln w="12700">
                <a:solidFill>
                  <a:schemeClr val="tx1"/>
                </a:solidFill>
              </a:ln>
              <a:solidFill>
                <a:srgbClr val="BFBB05"/>
              </a:solidFill>
            </a:endParaRPr>
          </a:p>
          <a:p>
            <a:endParaRPr lang="en-US" dirty="0">
              <a:solidFill>
                <a:srgbClr val="BFBB05"/>
              </a:solidFill>
            </a:endParaRPr>
          </a:p>
          <a:p>
            <a:endParaRPr lang="en-US" dirty="0">
              <a:solidFill>
                <a:srgbClr val="BFBB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618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3">
      <a:dk1>
        <a:srgbClr val="0C0C0C"/>
      </a:dk1>
      <a:lt1>
        <a:srgbClr val="0C0C0C"/>
      </a:lt1>
      <a:dk2>
        <a:srgbClr val="0C0C0C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FFC000"/>
      </a:accent4>
      <a:accent5>
        <a:srgbClr val="FFD965"/>
      </a:accent5>
      <a:accent6>
        <a:srgbClr val="FFC000"/>
      </a:accent6>
      <a:hlink>
        <a:srgbClr val="7F6000"/>
      </a:hlink>
      <a:folHlink>
        <a:srgbClr val="AF8C13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126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Abadi</vt:lpstr>
      <vt:lpstr>Algerian</vt:lpstr>
      <vt:lpstr>Arial</vt:lpstr>
      <vt:lpstr>Arial Black</vt:lpstr>
      <vt:lpstr>Bahnschrift SemiBold</vt:lpstr>
      <vt:lpstr>Bodoni MT Black</vt:lpstr>
      <vt:lpstr>Magneto</vt:lpstr>
      <vt:lpstr>Stencil</vt:lpstr>
      <vt:lpstr>Trebuchet MS</vt:lpstr>
      <vt:lpstr>Wingdings</vt:lpstr>
      <vt:lpstr>Wingdings 3</vt:lpstr>
      <vt:lpstr>Facet</vt:lpstr>
      <vt:lpstr>ENVISIONING OUR POTENTIAL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reaching OUR POTENTIAL:   witnessing &amp; serving for Kingdom building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ENVISIONING OUR POTENTIAL </dc:title>
  <dc:creator>Joyce Edwards</dc:creator>
  <cp:lastModifiedBy>Joyce Edwards</cp:lastModifiedBy>
  <cp:revision>5</cp:revision>
  <dcterms:created xsi:type="dcterms:W3CDTF">2020-08-25T19:14:24Z</dcterms:created>
  <dcterms:modified xsi:type="dcterms:W3CDTF">2020-08-25T20:03:37Z</dcterms:modified>
</cp:coreProperties>
</file>